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257" r:id="rId3"/>
    <p:sldId id="258" r:id="rId4"/>
    <p:sldId id="259" r:id="rId5"/>
    <p:sldId id="311" r:id="rId6"/>
    <p:sldId id="312" r:id="rId7"/>
    <p:sldId id="262" r:id="rId8"/>
    <p:sldId id="263" r:id="rId9"/>
    <p:sldId id="305" r:id="rId10"/>
    <p:sldId id="265" r:id="rId11"/>
    <p:sldId id="268" r:id="rId12"/>
    <p:sldId id="271" r:id="rId13"/>
    <p:sldId id="267" r:id="rId14"/>
    <p:sldId id="270" r:id="rId15"/>
    <p:sldId id="314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4" r:id="rId29"/>
    <p:sldId id="286" r:id="rId30"/>
    <p:sldId id="287" r:id="rId31"/>
    <p:sldId id="288" r:id="rId32"/>
    <p:sldId id="289" r:id="rId33"/>
    <p:sldId id="298" r:id="rId34"/>
    <p:sldId id="290" r:id="rId35"/>
    <p:sldId id="291" r:id="rId36"/>
    <p:sldId id="292" r:id="rId37"/>
    <p:sldId id="293" r:id="rId38"/>
    <p:sldId id="309" r:id="rId39"/>
    <p:sldId id="310" r:id="rId40"/>
    <p:sldId id="306" r:id="rId41"/>
    <p:sldId id="307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7A875-C2C5-4C7B-BFEF-10511836B541}" v="95" dt="2021-05-10T02:09:27.497"/>
    <p1510:client id="{1BA13CEA-8B3C-45CD-AEC7-516892321B24}" v="2" dt="2021-05-08T19:22:08.057"/>
    <p1510:client id="{1CAE445A-1FCF-400D-862D-C0E7F59351A3}" v="113" dt="2021-05-08T02:45:33.165"/>
    <p1510:client id="{1D87FA32-4AA1-4113-83CB-07761B080B8E}" v="267" dt="2021-05-10T04:12:26.469"/>
    <p1510:client id="{289ADD6B-2B0D-400B-B626-CF7AD0FB9E6C}" v="5" dt="2021-05-09T03:59:11.550"/>
    <p1510:client id="{318EFB42-D691-4CCB-B801-E1837A4471E4}" v="171" dt="2021-05-08T02:30:18.132"/>
    <p1510:client id="{3423349F-88B6-4AF5-A2CE-825FC5D2F144}" v="21" dt="2021-05-10T06:22:52.587"/>
    <p1510:client id="{4B022DCB-631C-4D5D-885D-44C2F4C27599}" v="162" dt="2021-05-10T07:22:23.526"/>
    <p1510:client id="{511C13E1-188B-4C27-9BBA-82FFEDF7D0E4}" v="194" dt="2021-05-08T10:00:45.047"/>
    <p1510:client id="{513B0B07-4F32-44FA-B25E-F46FCA1CED35}" v="216" dt="2021-05-09T21:46:44.249"/>
    <p1510:client id="{5BE0D563-F261-4CC9-A26F-34DB5918FC97}" v="44" dt="2021-05-08T02:22:48.151"/>
    <p1510:client id="{62460472-0145-487C-8984-B2F8CE4415FF}" v="5" dt="2021-05-09T00:03:34.232"/>
    <p1510:client id="{63668897-8D00-4CD6-BC34-747D2A9D3BDD}" v="63" dt="2021-05-08T21:08:39.164"/>
    <p1510:client id="{68B3CBD1-F65F-47A8-A499-63F7164EA21E}" v="11" dt="2021-05-10T04:33:27.612"/>
    <p1510:client id="{6EDF286E-191C-435C-903C-3A90414B2B1B}" v="1518" dt="2021-05-10T00:33:00.095"/>
    <p1510:client id="{73177F41-42D2-42FE-9551-5EEF8076B988}" v="184" dt="2021-05-08T09:07:08.035"/>
    <p1510:client id="{736A59F6-34EA-48BE-A4B3-57A7826DB6E1}" v="178" dt="2021-05-08T20:32:16.131"/>
    <p1510:client id="{78A67EB4-783B-476B-A90D-A89B57248577}" v="545" dt="2021-05-08T11:23:49.486"/>
    <p1510:client id="{840941CD-A844-4633-916E-B06F96994832}" v="129" dt="2021-05-09T23:29:16.352"/>
    <p1510:client id="{8ADF309F-DA05-41D8-B34C-7B6B87B2B5E5}" v="398" dt="2021-05-08T10:32:53.635"/>
    <p1510:client id="{8C0D976A-3CC0-4DE9-83DC-FD07EFC2DC37}" v="4" dt="2021-05-09T08:10:06.476"/>
    <p1510:client id="{942C2F18-9DCA-4957-9AB7-DE944E7CE224}" v="397" dt="2021-05-08T19:02:45.067"/>
    <p1510:client id="{96DA4C48-43AE-42E3-A467-187273737BB3}" v="261" dt="2021-05-08T20:07:56.552"/>
    <p1510:client id="{A1242569-BCD8-4341-B8BE-DF6B04097CA6}" v="70" dt="2021-05-08T23:22:58.374"/>
    <p1510:client id="{A6E16621-9F35-4654-B13E-EBC8B6AF9707}" v="51" dt="2021-05-08T23:59:58.879"/>
    <p1510:client id="{A8BDF475-90E1-41D3-9C7D-9B3DF896BF5B}" v="123" dt="2021-05-09T06:46:58.651"/>
    <p1510:client id="{B24FF152-C288-4860-A420-AE54B9EF8BA4}" v="56" dt="2021-05-09T07:42:57.274"/>
    <p1510:client id="{B52738AD-6CEF-4688-AD6B-2CFA2D6CAE91}" v="124" dt="2021-05-08T10:46:56.416"/>
    <p1510:client id="{B89327CB-B4B7-409C-80C6-38CEE4A83C4D}" v="169" dt="2021-05-10T06:41:38.821"/>
    <p1510:client id="{B8E1DA50-EE5D-4187-A9A1-AB97D581FF7D}" v="339" dt="2021-05-10T07:36:56.461"/>
    <p1510:client id="{BB2BF93F-C39B-4F02-9869-8D3B2DCDE876}" v="3" dt="2021-05-10T02:42:13.895"/>
    <p1510:client id="{C1688BA4-44B9-45C8-B813-4BC6DFDA8077}" v="10" dt="2021-05-09T03:25:40.917"/>
    <p1510:client id="{C722EFCA-9D70-4465-BD95-7B49738247F9}" v="149" dt="2021-05-08T02:52:50.503"/>
    <p1510:client id="{D850C05C-8803-463C-8AD6-63D5E774EFC6}" v="71" dt="2021-05-08T23:27:15.935"/>
    <p1510:client id="{DD63B078-94F6-4B34-8224-3EAEDFEF67E8}" v="2" dt="2021-05-08T19:24:17.360"/>
    <p1510:client id="{DF3F86B6-BE27-442C-B1C5-BD9FDF7EA807}" v="107" dt="2021-05-08T03:05:08.656"/>
    <p1510:client id="{E0421CB5-6A31-4C72-9DD2-F84FDD6F55B3}" v="82" dt="2021-05-09T04:06:58.761"/>
    <p1510:client id="{E58A92BB-0163-4C3F-A6B6-00DB7C8BA9DB}" v="7" dt="2021-05-10T07:26:20.018"/>
    <p1510:client id="{E6DEE609-ED53-4B4A-AC0A-573BB47F1C9A}" v="1451" dt="2021-05-08T07:15:12.330"/>
    <p1510:client id="{E7FADE48-1E47-4B14-9D5A-4A050D6203D8}" v="1" dt="2021-05-10T07:43:25.420"/>
    <p1510:client id="{EB9972CD-6D21-4CD2-AD9B-0B25C4513D81}" v="171" dt="2021-05-09T04:46:38.110"/>
    <p1510:client id="{F69FC383-EAD6-4735-A3D3-850EE2A737E8}" v="190" dt="2021-05-10T01:39:42.392"/>
    <p1510:client id="{FD72AB0E-BF0B-4969-BCDB-9EC0AACB1BF3}" v="295" dt="2021-05-10T02:12:18.460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155DC8-C495-4421-B08D-094247883620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B7E4E93-09F4-454E-B187-09868E58193D}">
      <dgm:prSet/>
      <dgm:spPr/>
      <dgm:t>
        <a:bodyPr/>
        <a:lstStyle/>
        <a:p>
          <a:r>
            <a:rPr lang="en-US"/>
            <a:t>In order to utilize the user reviews of Airbnb listings in our predictive model we performed sentiment analysis of the reviews.</a:t>
          </a:r>
        </a:p>
      </dgm:t>
    </dgm:pt>
    <dgm:pt modelId="{9D54E383-AEC3-48F8-A00E-1B534FDD5550}" type="parTrans" cxnId="{9DDB99C2-DDE0-4194-B8A6-847835D0030F}">
      <dgm:prSet/>
      <dgm:spPr/>
      <dgm:t>
        <a:bodyPr/>
        <a:lstStyle/>
        <a:p>
          <a:endParaRPr lang="en-US"/>
        </a:p>
      </dgm:t>
    </dgm:pt>
    <dgm:pt modelId="{0DD625B9-51C5-4EE8-9DE3-69DDF70251B4}" type="sibTrans" cxnId="{9DDB99C2-DDE0-4194-B8A6-847835D0030F}">
      <dgm:prSet/>
      <dgm:spPr/>
      <dgm:t>
        <a:bodyPr/>
        <a:lstStyle/>
        <a:p>
          <a:endParaRPr lang="en-US"/>
        </a:p>
      </dgm:t>
    </dgm:pt>
    <dgm:pt modelId="{65870925-2B53-4B51-8952-31F8AE76F980}">
      <dgm:prSet/>
      <dgm:spPr/>
      <dgm:t>
        <a:bodyPr/>
        <a:lstStyle/>
        <a:p>
          <a:r>
            <a:rPr lang="en-US"/>
            <a:t>The determined ‘Sentiment’ was used as one of the features in building predictive models for Airbnb Price and Rating.</a:t>
          </a:r>
        </a:p>
      </dgm:t>
    </dgm:pt>
    <dgm:pt modelId="{F9A45882-A758-4F01-AB7A-77ACFCFF0BAA}" type="parTrans" cxnId="{6210DE9A-723E-4678-973F-FC035DA6C0EB}">
      <dgm:prSet/>
      <dgm:spPr/>
      <dgm:t>
        <a:bodyPr/>
        <a:lstStyle/>
        <a:p>
          <a:endParaRPr lang="en-US"/>
        </a:p>
      </dgm:t>
    </dgm:pt>
    <dgm:pt modelId="{F86A8AFE-F4C8-4996-A7D5-4B1A08994042}" type="sibTrans" cxnId="{6210DE9A-723E-4678-973F-FC035DA6C0EB}">
      <dgm:prSet/>
      <dgm:spPr/>
      <dgm:t>
        <a:bodyPr/>
        <a:lstStyle/>
        <a:p>
          <a:endParaRPr lang="en-US"/>
        </a:p>
      </dgm:t>
    </dgm:pt>
    <dgm:pt modelId="{84C1A6F5-9A17-4CCE-85A1-3018D09DDC17}">
      <dgm:prSet/>
      <dgm:spPr/>
      <dgm:t>
        <a:bodyPr/>
        <a:lstStyle/>
        <a:p>
          <a:r>
            <a:rPr lang="en-US"/>
            <a:t>2 -&gt; Positive</a:t>
          </a:r>
        </a:p>
      </dgm:t>
    </dgm:pt>
    <dgm:pt modelId="{3331C307-32B0-4628-A207-DD41D3A82FF0}" type="parTrans" cxnId="{9378FD6D-5985-4902-AAE5-F0F5973AA6B4}">
      <dgm:prSet/>
      <dgm:spPr/>
      <dgm:t>
        <a:bodyPr/>
        <a:lstStyle/>
        <a:p>
          <a:endParaRPr lang="en-US"/>
        </a:p>
      </dgm:t>
    </dgm:pt>
    <dgm:pt modelId="{615ED19B-D12B-4EDC-941A-08B863373984}" type="sibTrans" cxnId="{9378FD6D-5985-4902-AAE5-F0F5973AA6B4}">
      <dgm:prSet/>
      <dgm:spPr/>
      <dgm:t>
        <a:bodyPr/>
        <a:lstStyle/>
        <a:p>
          <a:endParaRPr lang="en-US"/>
        </a:p>
      </dgm:t>
    </dgm:pt>
    <dgm:pt modelId="{70EF1E12-B0D4-4935-9CF1-B4D76B127104}">
      <dgm:prSet/>
      <dgm:spPr/>
      <dgm:t>
        <a:bodyPr/>
        <a:lstStyle/>
        <a:p>
          <a:r>
            <a:rPr lang="en-US"/>
            <a:t>1 -&gt; Neutral</a:t>
          </a:r>
        </a:p>
      </dgm:t>
    </dgm:pt>
    <dgm:pt modelId="{F2D0A796-7B3D-4FFF-AEDC-F39C8B9CA289}" type="parTrans" cxnId="{FE83550E-3A70-45C9-AC03-C3BFC8C5C50C}">
      <dgm:prSet/>
      <dgm:spPr/>
      <dgm:t>
        <a:bodyPr/>
        <a:lstStyle/>
        <a:p>
          <a:endParaRPr lang="en-US"/>
        </a:p>
      </dgm:t>
    </dgm:pt>
    <dgm:pt modelId="{5D1DFF40-FEBB-46DE-9A87-D7DDCD361A63}" type="sibTrans" cxnId="{FE83550E-3A70-45C9-AC03-C3BFC8C5C50C}">
      <dgm:prSet/>
      <dgm:spPr/>
      <dgm:t>
        <a:bodyPr/>
        <a:lstStyle/>
        <a:p>
          <a:endParaRPr lang="en-US"/>
        </a:p>
      </dgm:t>
    </dgm:pt>
    <dgm:pt modelId="{F2F7A0C9-BCDB-45E7-B969-50DC9CC9AD56}">
      <dgm:prSet/>
      <dgm:spPr/>
      <dgm:t>
        <a:bodyPr/>
        <a:lstStyle/>
        <a:p>
          <a:r>
            <a:rPr lang="en-US"/>
            <a:t>0 -&gt; Negative</a:t>
          </a:r>
        </a:p>
      </dgm:t>
    </dgm:pt>
    <dgm:pt modelId="{D72D6F28-2564-47DB-953A-CC27E2FE648C}" type="parTrans" cxnId="{B7979D31-46EE-4FE4-8EE6-5A292EBF3774}">
      <dgm:prSet/>
      <dgm:spPr/>
      <dgm:t>
        <a:bodyPr/>
        <a:lstStyle/>
        <a:p>
          <a:endParaRPr lang="en-US"/>
        </a:p>
      </dgm:t>
    </dgm:pt>
    <dgm:pt modelId="{3A18C7B4-F776-436D-98C2-051F4A1520EA}" type="sibTrans" cxnId="{B7979D31-46EE-4FE4-8EE6-5A292EBF3774}">
      <dgm:prSet/>
      <dgm:spPr/>
      <dgm:t>
        <a:bodyPr/>
        <a:lstStyle/>
        <a:p>
          <a:endParaRPr lang="en-US"/>
        </a:p>
      </dgm:t>
    </dgm:pt>
    <dgm:pt modelId="{B0257EC4-80DC-4287-921B-9871553CAECD}" type="pres">
      <dgm:prSet presAssocID="{92155DC8-C495-4421-B08D-094247883620}" presName="linear" presStyleCnt="0">
        <dgm:presLayoutVars>
          <dgm:animLvl val="lvl"/>
          <dgm:resizeHandles val="exact"/>
        </dgm:presLayoutVars>
      </dgm:prSet>
      <dgm:spPr/>
    </dgm:pt>
    <dgm:pt modelId="{FF470F50-C94E-4993-A3C5-A835D6C8626B}" type="pres">
      <dgm:prSet presAssocID="{AB7E4E93-09F4-454E-B187-09868E58193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BD4B630-2685-4DEB-AE6B-AD324CF69837}" type="pres">
      <dgm:prSet presAssocID="{0DD625B9-51C5-4EE8-9DE3-69DDF70251B4}" presName="spacer" presStyleCnt="0"/>
      <dgm:spPr/>
    </dgm:pt>
    <dgm:pt modelId="{B518A037-8587-45FA-8B18-C803D6C845B4}" type="pres">
      <dgm:prSet presAssocID="{65870925-2B53-4B51-8952-31F8AE76F9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0437FD7-3DA1-411D-BCA9-DEA61C00F7D7}" type="pres">
      <dgm:prSet presAssocID="{F86A8AFE-F4C8-4996-A7D5-4B1A08994042}" presName="spacer" presStyleCnt="0"/>
      <dgm:spPr/>
    </dgm:pt>
    <dgm:pt modelId="{5ECC58F4-56E2-448A-8563-6E4E906DDC81}" type="pres">
      <dgm:prSet presAssocID="{84C1A6F5-9A17-4CCE-85A1-3018D09DDC1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D9A468F-2ECF-45F6-B18F-E2BBA5F20344}" type="pres">
      <dgm:prSet presAssocID="{615ED19B-D12B-4EDC-941A-08B863373984}" presName="spacer" presStyleCnt="0"/>
      <dgm:spPr/>
    </dgm:pt>
    <dgm:pt modelId="{63AD3C76-A2AC-48D8-88CC-4E0357B702B7}" type="pres">
      <dgm:prSet presAssocID="{70EF1E12-B0D4-4935-9CF1-B4D76B12710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E6C1111-E17C-4541-9DB4-58D2E11AE45E}" type="pres">
      <dgm:prSet presAssocID="{5D1DFF40-FEBB-46DE-9A87-D7DDCD361A63}" presName="spacer" presStyleCnt="0"/>
      <dgm:spPr/>
    </dgm:pt>
    <dgm:pt modelId="{4FA432A8-5A89-414F-B3EB-30F37E5A941F}" type="pres">
      <dgm:prSet presAssocID="{F2F7A0C9-BCDB-45E7-B969-50DC9CC9AD5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83550E-3A70-45C9-AC03-C3BFC8C5C50C}" srcId="{92155DC8-C495-4421-B08D-094247883620}" destId="{70EF1E12-B0D4-4935-9CF1-B4D76B127104}" srcOrd="3" destOrd="0" parTransId="{F2D0A796-7B3D-4FFF-AEDC-F39C8B9CA289}" sibTransId="{5D1DFF40-FEBB-46DE-9A87-D7DDCD361A63}"/>
    <dgm:cxn modelId="{B7979D31-46EE-4FE4-8EE6-5A292EBF3774}" srcId="{92155DC8-C495-4421-B08D-094247883620}" destId="{F2F7A0C9-BCDB-45E7-B969-50DC9CC9AD56}" srcOrd="4" destOrd="0" parTransId="{D72D6F28-2564-47DB-953A-CC27E2FE648C}" sibTransId="{3A18C7B4-F776-436D-98C2-051F4A1520EA}"/>
    <dgm:cxn modelId="{44F0943B-D84E-4C25-A019-2998E724D2D2}" type="presOf" srcId="{84C1A6F5-9A17-4CCE-85A1-3018D09DDC17}" destId="{5ECC58F4-56E2-448A-8563-6E4E906DDC81}" srcOrd="0" destOrd="0" presId="urn:microsoft.com/office/officeart/2005/8/layout/vList2"/>
    <dgm:cxn modelId="{37722C49-2DBB-478D-BF6E-DD881336A33C}" type="presOf" srcId="{92155DC8-C495-4421-B08D-094247883620}" destId="{B0257EC4-80DC-4287-921B-9871553CAECD}" srcOrd="0" destOrd="0" presId="urn:microsoft.com/office/officeart/2005/8/layout/vList2"/>
    <dgm:cxn modelId="{5E5A886B-8E0A-4176-B274-AAA3840BD60E}" type="presOf" srcId="{70EF1E12-B0D4-4935-9CF1-B4D76B127104}" destId="{63AD3C76-A2AC-48D8-88CC-4E0357B702B7}" srcOrd="0" destOrd="0" presId="urn:microsoft.com/office/officeart/2005/8/layout/vList2"/>
    <dgm:cxn modelId="{9378FD6D-5985-4902-AAE5-F0F5973AA6B4}" srcId="{92155DC8-C495-4421-B08D-094247883620}" destId="{84C1A6F5-9A17-4CCE-85A1-3018D09DDC17}" srcOrd="2" destOrd="0" parTransId="{3331C307-32B0-4628-A207-DD41D3A82FF0}" sibTransId="{615ED19B-D12B-4EDC-941A-08B863373984}"/>
    <dgm:cxn modelId="{6210DE9A-723E-4678-973F-FC035DA6C0EB}" srcId="{92155DC8-C495-4421-B08D-094247883620}" destId="{65870925-2B53-4B51-8952-31F8AE76F980}" srcOrd="1" destOrd="0" parTransId="{F9A45882-A758-4F01-AB7A-77ACFCFF0BAA}" sibTransId="{F86A8AFE-F4C8-4996-A7D5-4B1A08994042}"/>
    <dgm:cxn modelId="{BCDBAAAF-3F17-423C-9D59-F086FEDA7078}" type="presOf" srcId="{65870925-2B53-4B51-8952-31F8AE76F980}" destId="{B518A037-8587-45FA-8B18-C803D6C845B4}" srcOrd="0" destOrd="0" presId="urn:microsoft.com/office/officeart/2005/8/layout/vList2"/>
    <dgm:cxn modelId="{9DDB99C2-DDE0-4194-B8A6-847835D0030F}" srcId="{92155DC8-C495-4421-B08D-094247883620}" destId="{AB7E4E93-09F4-454E-B187-09868E58193D}" srcOrd="0" destOrd="0" parTransId="{9D54E383-AEC3-48F8-A00E-1B534FDD5550}" sibTransId="{0DD625B9-51C5-4EE8-9DE3-69DDF70251B4}"/>
    <dgm:cxn modelId="{EFC23CCD-4B42-44A8-A572-945EB85F1C54}" type="presOf" srcId="{F2F7A0C9-BCDB-45E7-B969-50DC9CC9AD56}" destId="{4FA432A8-5A89-414F-B3EB-30F37E5A941F}" srcOrd="0" destOrd="0" presId="urn:microsoft.com/office/officeart/2005/8/layout/vList2"/>
    <dgm:cxn modelId="{3E0B41F5-8670-4002-9CAE-0852C6A3FC01}" type="presOf" srcId="{AB7E4E93-09F4-454E-B187-09868E58193D}" destId="{FF470F50-C94E-4993-A3C5-A835D6C8626B}" srcOrd="0" destOrd="0" presId="urn:microsoft.com/office/officeart/2005/8/layout/vList2"/>
    <dgm:cxn modelId="{AF0F8F1F-B554-4BEE-9F03-4BE30EFAECA8}" type="presParOf" srcId="{B0257EC4-80DC-4287-921B-9871553CAECD}" destId="{FF470F50-C94E-4993-A3C5-A835D6C8626B}" srcOrd="0" destOrd="0" presId="urn:microsoft.com/office/officeart/2005/8/layout/vList2"/>
    <dgm:cxn modelId="{03D5523B-5920-490D-983D-57A1E34C0690}" type="presParOf" srcId="{B0257EC4-80DC-4287-921B-9871553CAECD}" destId="{6BD4B630-2685-4DEB-AE6B-AD324CF69837}" srcOrd="1" destOrd="0" presId="urn:microsoft.com/office/officeart/2005/8/layout/vList2"/>
    <dgm:cxn modelId="{88801F0F-8803-4E7A-885E-8D7304E09BF9}" type="presParOf" srcId="{B0257EC4-80DC-4287-921B-9871553CAECD}" destId="{B518A037-8587-45FA-8B18-C803D6C845B4}" srcOrd="2" destOrd="0" presId="urn:microsoft.com/office/officeart/2005/8/layout/vList2"/>
    <dgm:cxn modelId="{CD576037-3D7D-4EA0-85A7-B0D53939B02C}" type="presParOf" srcId="{B0257EC4-80DC-4287-921B-9871553CAECD}" destId="{D0437FD7-3DA1-411D-BCA9-DEA61C00F7D7}" srcOrd="3" destOrd="0" presId="urn:microsoft.com/office/officeart/2005/8/layout/vList2"/>
    <dgm:cxn modelId="{F32F3B51-C990-447F-87C1-B19B3D83266E}" type="presParOf" srcId="{B0257EC4-80DC-4287-921B-9871553CAECD}" destId="{5ECC58F4-56E2-448A-8563-6E4E906DDC81}" srcOrd="4" destOrd="0" presId="urn:microsoft.com/office/officeart/2005/8/layout/vList2"/>
    <dgm:cxn modelId="{EDC446C9-C621-4226-AB64-3CAE667843C6}" type="presParOf" srcId="{B0257EC4-80DC-4287-921B-9871553CAECD}" destId="{BD9A468F-2ECF-45F6-B18F-E2BBA5F20344}" srcOrd="5" destOrd="0" presId="urn:microsoft.com/office/officeart/2005/8/layout/vList2"/>
    <dgm:cxn modelId="{8B5E6117-1935-4157-8983-D02C8276F3B7}" type="presParOf" srcId="{B0257EC4-80DC-4287-921B-9871553CAECD}" destId="{63AD3C76-A2AC-48D8-88CC-4E0357B702B7}" srcOrd="6" destOrd="0" presId="urn:microsoft.com/office/officeart/2005/8/layout/vList2"/>
    <dgm:cxn modelId="{4E32B990-34DB-4F69-980B-5A6F4DCAE5A2}" type="presParOf" srcId="{B0257EC4-80DC-4287-921B-9871553CAECD}" destId="{6E6C1111-E17C-4541-9DB4-58D2E11AE45E}" srcOrd="7" destOrd="0" presId="urn:microsoft.com/office/officeart/2005/8/layout/vList2"/>
    <dgm:cxn modelId="{002F9995-2FBB-446F-831B-8089A3D7D4D4}" type="presParOf" srcId="{B0257EC4-80DC-4287-921B-9871553CAECD}" destId="{4FA432A8-5A89-414F-B3EB-30F37E5A941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70F50-C94E-4993-A3C5-A835D6C8626B}">
      <dsp:nvSpPr>
        <dsp:cNvPr id="0" name=""/>
        <dsp:cNvSpPr/>
      </dsp:nvSpPr>
      <dsp:spPr>
        <a:xfrm>
          <a:off x="0" y="539773"/>
          <a:ext cx="7991564" cy="875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order to utilize the user reviews of Airbnb listings in our predictive model we performed sentiment analysis of the reviews.</a:t>
          </a:r>
        </a:p>
      </dsp:txBody>
      <dsp:txXfrm>
        <a:off x="42722" y="582495"/>
        <a:ext cx="7906120" cy="789716"/>
      </dsp:txXfrm>
    </dsp:sp>
    <dsp:sp modelId="{B518A037-8587-45FA-8B18-C803D6C845B4}">
      <dsp:nvSpPr>
        <dsp:cNvPr id="0" name=""/>
        <dsp:cNvSpPr/>
      </dsp:nvSpPr>
      <dsp:spPr>
        <a:xfrm>
          <a:off x="0" y="1478293"/>
          <a:ext cx="7991564" cy="875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determined ‘Sentiment’ was used as one of the features in building predictive models for Airbnb Price and Rating.</a:t>
          </a:r>
        </a:p>
      </dsp:txBody>
      <dsp:txXfrm>
        <a:off x="42722" y="1521015"/>
        <a:ext cx="7906120" cy="789716"/>
      </dsp:txXfrm>
    </dsp:sp>
    <dsp:sp modelId="{5ECC58F4-56E2-448A-8563-6E4E906DDC81}">
      <dsp:nvSpPr>
        <dsp:cNvPr id="0" name=""/>
        <dsp:cNvSpPr/>
      </dsp:nvSpPr>
      <dsp:spPr>
        <a:xfrm>
          <a:off x="0" y="2416813"/>
          <a:ext cx="7991564" cy="875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2 -&gt; Positive</a:t>
          </a:r>
        </a:p>
      </dsp:txBody>
      <dsp:txXfrm>
        <a:off x="42722" y="2459535"/>
        <a:ext cx="7906120" cy="789716"/>
      </dsp:txXfrm>
    </dsp:sp>
    <dsp:sp modelId="{63AD3C76-A2AC-48D8-88CC-4E0357B702B7}">
      <dsp:nvSpPr>
        <dsp:cNvPr id="0" name=""/>
        <dsp:cNvSpPr/>
      </dsp:nvSpPr>
      <dsp:spPr>
        <a:xfrm>
          <a:off x="0" y="3355333"/>
          <a:ext cx="7991564" cy="875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1 -&gt; Neutral</a:t>
          </a:r>
        </a:p>
      </dsp:txBody>
      <dsp:txXfrm>
        <a:off x="42722" y="3398055"/>
        <a:ext cx="7906120" cy="789716"/>
      </dsp:txXfrm>
    </dsp:sp>
    <dsp:sp modelId="{4FA432A8-5A89-414F-B3EB-30F37E5A941F}">
      <dsp:nvSpPr>
        <dsp:cNvPr id="0" name=""/>
        <dsp:cNvSpPr/>
      </dsp:nvSpPr>
      <dsp:spPr>
        <a:xfrm>
          <a:off x="0" y="4293853"/>
          <a:ext cx="7991564" cy="875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0 -&gt; Negative</a:t>
          </a:r>
        </a:p>
      </dsp:txBody>
      <dsp:txXfrm>
        <a:off x="42722" y="4336575"/>
        <a:ext cx="7906120" cy="789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11551 8737 16383 0 0,'-4'0'0'0'0,"-9"0"0"0"0,-11 0 0 0 0,-5 0 0 0 0,-5 0 0 0 0,-2 0 0 0 0,-2 0 0 0 0,-6 4 0 0 0,-5 1 0 0 0,-5 4 0 0 0,-6 0 0 0 0,4 3 0 0 0,7 0 0 0 0,4 0 0 0 0,5 0 0 0 0,2-3 0 0 0,4-3 0 0 0,2-2 0 0 0,4-2 0 0 0,2-2 0 0 0,2 0 0 0 0,1 0 0 0 0,0-1 0 0 0,-4 0 0 0 0,-9 1 0 0 0,-11 0 0 0 0,-1 0 0 0 0,3 0 0 0 0,6 0 0 0 0,5 0 0 0 0,5 0 0 0 0,3 0 0 0 0,2 0 0 0 0,1 0 0 0 0,0 0 0 0 0,1 0 0 0 0,-1 0 0 0 0,0 0 0 0 0,0 0 0 0 0,0 0 0 0 0,-5 0 0 0 0,0 0 0 0 0,-5 0 0 0 0,0 0 0 0 0,2 0 0 0 0,1 0 0 0 0,3 0 0 0 0,1 0 0 0 0,1 0 0 0 0,2 0 0 0 0,-1 0 0 0 0,1 0 0 0 0,0 0 0 0 0,-4 0 0 0 0,-2 0 0 0 0,1 4 0 0 0,0 1 0 0 0,2 4 0 0 0,1 0 0 0 0,0-1 0 0 0,1-2 0 0 0,1-2 0 0 0,-1-2 0 0 0,-3-1 0 0 0,-1 0 0 0 0,-5-2 0 0 0,0 1 0 0 0,2 0 0 0 0,2-1 0 0 0,1 1 0 0 0,2 0 0 0 0,2 0 0 0 0,0 0 0 0 0,1 0 0 0 0,0 0 0 0 0,0 0 0 0 0,-1 0 0 0 0,1 0 0 0 0,0 0 0 0 0,-1 0 0 0 0,-3 0 0 0 0,-6 0 0 0 0,-1 0 0 0 0,2 0 0 0 0,1 0 0 0 0,3 0 0 0 0,1 0 0 0 0,3 0 0 0 0,0 0 0 0 0,0 0 0 0 0,1 0 0 0 0,0 0 0 0 0,4-4 0 0 0,5-6 0 0 0,1 0 0 0 0,-1 1 0 0 0,2-2 0 0 0,-2 1 0 0 0,2-2 0 0 0,0 1 0 0 0,0-1 0 0 0,0 1 0 0 0,1 2-16383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20500 13589 16383 0 0,'-20'0'0'0'0,"-27"0"0"0"0,-21 0 0 0 0,-7 0 0 0 0,-3 0 0 0 0,0 0 0 0 0,-7 0 0 0 0,-20 0 0 0 0,-18 0 0 0 0,-6 0 0 0 0,5 0 0 0 0,17 0 0 0 0,18 4 0 0 0,8 6 0 0 0,-9 4 0 0 0,-3 0 0 0 0,0-1 0 0 0,6-1 0 0 0,16-1 0 0 0,10-2 0 0 0,13-4 0 0 0,9-2 0 0 0,5-1 0 0 0,-1-2 0 0 0,2 0 0 0 0,-6 3 0 0 0,-8 2 0 0 0,0-1 0 0 0,-4 4 0 0 0,3 0 0 0 0,5-1 0 0 0,6-2 0 0 0,6-2 0 0 0,3-1 0 0 0,4-1 0 0 0,0-1 0 0 0,2 0 0 0 0,0-1 0 0 0,-1-3 0 0 0,0-2 0 0 0,1-3 0 0 0,-2-4 0 0 0,1-1 0 0 0,4-1 0 0 0,0 2 0 0 0,1 3 0 0 0,-2 3 0 0 0,4-1 0 0 0,3-3 0 0 0,5-4 0 0 0,3-4 0 0 0,3-1 0 0 0,6 1 0 0 0,1 5-16383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5492 13231 16383 0 0,'-4'0'0'0'0,"-1"-4"0"0"0,0-5 0 0 0,-4-2 0 0 0,-3 2 0 0 0,0-2 0 0 0,-2 1 0 0 0,-3 2 0 0 0,-18 3 0 0 0,-23 1 0 0 0,-26 7 0 0 0,-19 2 0 0 0,1 0 0 0 0,13-1 0 0 0,18 0 0 0 0,17-2 0 0 0,13-1 0 0 0,11 0 0 0 0,5-1 0 0 0,4 0 0 0 0,1 0 0 0 0,0-1 0 0 0,-1 1 0 0 0,0 0 0 0 0,-2 0 0 0 0,1 0 0 0 0,-2 0 0 0 0,1 0 0 0 0,-1 0 0 0 0,1 0 0 0 0,-1 0 0 0 0,0 0 0 0 0,1 0 0 0 0,3 0-16383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13317 13076 16383 0 0,'-4'0'0'0'0,"-5"0"0"0"0,-10 0 0 0 0,-5 0 0 0 0,-2 0 0 0 0,-1 0 0 0 0,-4 0 0 0 0,-1 0 0 0 0,1 0 0 0 0,3 0 0 0 0,0 0 0 0 0,3 4 0 0 0,0 1 0 0 0,2 0 0 0 0,-1-1 0 0 0,5 3 0 0 0,1 0 0 0 0,4 3 0 0 0,0 0 0 0 0,-1-2 0 0 0,1 2 0 0 0,0-1 0 0 0,-2-2 0 0 0,-3-2 0 0 0,-1-2 0 0 0,-2-2 0 0 0,-1 0 0 0 0,-1-1 0 0 0,-3-1 0 0 0,-7 1 0 0 0,0-1 0 0 0,1 1 0 0 0,2 0 0 0 0,-1 0 0 0 0,0 0 0 0 0,2 0 0 0 0,2 0 0 0 0,2 0 0 0 0,5 4 0 0 0,2 1 0 0 0,5 4 0 0 0,0 1 0 0 0,-1-2 0 0 0,-2-3 0 0 0,1 3 0 0 0,1 0 0 0 0,5-2 0 0 0,10-2 0 0 0,4-1-16383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15454 11037 16383 0 0,'-4'0'0'0'0,"-6"0"0"0"0,-4 0 0 0 0,-9 0 0 0 0,-7 0 0 0 0,-16 0 0 0 0,-15 0 0 0 0,-6 0 0 0 0,-3 0 0 0 0,2 0 0 0 0,9 0 0 0 0,10 0 0 0 0,10 0 0 0 0,7 0 0 0 0,5 0 0 0 0,8-4 0 0 0,2-1 0 0 0,1 0 0 0 0,-2 1 0 0 0,-1 1 0 0 0,-13 1 0 0 0,-22 1 0 0 0,-22 1 0 0 0,-9 0 0 0 0,6 0 0 0 0,7 0 0 0 0,13 1 0 0 0,12-1 0 0 0,10 0 0 0 0,8 0 0 0 0,4 0 0 0 0,3 0 0 0 0,1 0 0 0 0,-4 0 0 0 0,-22 0 0 0 0,-31 0 0 0 0,-22 0 0 0 0,-10 0 0 0 0,6 0 0 0 0,12 0 0 0 0,18 0 0 0 0,18 0 0 0 0,14 0 0 0 0,10 0 0 0 0,7 0 0 0 0,3 0 0 0 0,-6 0 0 0 0,-2 0 0 0 0,-9-4 0 0 0,-5-1 0 0 0,1 0 0 0 0,3-4 0 0 0,5 1 0 0 0,4 1 0 0 0,4 2 0 0 0,2 2 0 0 0,1-3 0 0 0,1 0 0 0 0,1 1 0 0 0,-1 1 0 0 0,0 1 0 0 0,0 2 0 0 0,0 0 0 0 0,0 1 0 0 0,-1 0 0 0 0,1 1 0 0 0,-1-1 0 0 0,1 0 0 0 0,-1 0 0 0 0,-3 0 0 0 0,-6 0 0 0 0,-1 0 0 0 0,-3 0 0 0 0,1 0 0 0 0,3 0 0 0 0,3 0 0 0 0,2 0 0 0 0,6-4 0 0 0,3-1 0 0 0,5-4 0 0 0,0 0 0 0 0,-1 1 0 0 0,2-2 0 0 0,3 1-16383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7122 11056 16383 0 0,'-4'-4'0'0'0,"-6"-1"0"0"0,-4-5 0 0 0,0-3 0 0 0,1-4 0 0 0,5-4 0 0 0,-6 3 0 0 0,-8 4 0 0 0,-16 4 0 0 0,-22 4 0 0 0,-12 3 0 0 0,-3 2 0 0 0,8 2 0 0 0,8-1 0 0 0,9 1 0 0 0,9 0 0 0 0,8 0 0 0 0,6-1 0 0 0,3 0 0 0 0,1 0 0 0 0,-2 0 0 0 0,-14 0 0 0 0,-12 0 0 0 0,-6 0 0 0 0,0 0 0 0 0,5 0 0 0 0,3 0 0 0 0,6 0 0 0 0,7 0 0 0 0,5 0 0 0 0,4 0 0 0 0,2 0 0 0 0,2 0 0 0 0,1 0 0 0 0,0 0 0 0 0,-1 0 0 0 0,-4 0 0 0 0,-9 0 0 0 0,-7 0 0 0 0,-4 0 0 0 0,-2 0 0 0 0,4 0 0 0 0,5 0 0 0 0,5 0 0 0 0,5 0 0 0 0,3 0 0 0 0,3 0 0 0 0,1 0 0 0 0,-4 4 0 0 0,-8 2 0 0 0,-8 3 0 0 0,1 0 0 0 0,-1 3 0 0 0,3-1 0 0 0,4-2 0 0 0,4 1 0 0 0,4 0 0 0 0,2-3 0 0 0,2-2 0 0 0,1-3 0 0 0,1 0 0 0 0,-1-2 0 0 0,0 0 0 0 0,0 0 0 0 0,-4-1 0 0 0,-6 5 0 0 0,0 1 0 0 0,0 0 0 0 0,2-1 0 0 0,3-1 0 0 0,2-2 0 0 0,1 0 0 0 0,1 0 0 0 0,1-1 0 0 0,-1 0 0 0 0,1-1 0 0 0,0 1 0 0 0,4 4 0 0 0,1 1 0 0 0,0 4 0 0 0,-2 1 0 0 0,0-2 0 0 0,-2-3 0 0 0,-1-1 0 0 0,0-1 0 0 0,0-2 0 0 0,-1-1 0 0 0,0 0 0 0 0,1-1 0 0 0,3 1-16383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13391 13210 16383 0 0,'-4'0'0'0'0,"-5"0"0"0"0,-6 0 0 0 0,-3 0 0 0 0,-4 0 0 0 0,3-4 0 0 0,0-1 0 0 0,0-1 0 0 0,2-2 0 0 0,1 0 0 0 0,-1 1 0 0 0,-2 2 0 0 0,-1 2 0 0 0,-2 1 0 0 0,3-3 0 0 0,1 0 0 0 0,-1 0 0 0 0,0 1 0 0 0,-2 2 0 0 0,-1 0 0 0 0,-1 1 0 0 0,0 1 0 0 0,-1 0 0 0 0,0 1 0 0 0,1-1 0 0 0,-1 0 0 0 0,0 0 0 0 0,1 0 0 0 0,-33 0 0 0 0,-10 0 0 0 0,2 0 0 0 0,8 0 0 0 0,13 4 0 0 0,18 2 0 0 0,18-1 0 0 0,13-1 0 0 0,10-1 0 0 0,7-1 0 0 0,2-2 0 0 0,2 1 0 0 0,0-1 0 0 0,0 0 0 0 0,-2-1 0 0 0,0 1 0 0 0,0 0 0 0 0,-2 0 0 0 0,1 0 0 0 0,-1 0 0 0 0,1 0 0 0 0,-1 0 0 0 0,0 0 0 0 0,1 0 0 0 0,-1 0 0 0 0,1 0 0 0 0,-1 0 0 0 0,1 0 0 0 0,-1 0 0 0 0,1 0 0 0 0,-1 0 0 0 0,-3 4 0 0 0,-10 1 0 0 0,-10 4 0 0 0,-9 1 0 0 0,-8 2 0 0 0,0 3 0 0 0,-1-1 0 0 0,-2-3 0 0 0,-2 1 0 0 0,0-1 0 0 0,-1-4 0 0 0,-1 2 0 0 0,0-1 0 0 0,0-1 0 0 0,0-3 0 0 0,1-1 0 0 0,-1-2 0 0 0,0 0 0 0 0,1-1 0 0 0,-1-1 0 0 0,1 1 0 0 0,-1 0 0 0 0,1-5 0 0 0,-1 0 0 0 0,1 0 0 0 0,-1 0 0 0 0,1 2 0 0 0,-1 2 0 0 0,1 0 0 0 0,-1 0 0 0 0,1 1 0 0 0,3-3 0 0 0,10-3 0 0 0,6 2-16383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15323 10922 16383 0 0,'-4'0'0'0'0,"-5"0"0"0"0,-5 0 0 0 0,-5 0 0 0 0,-2 0 0 0 0,-3 0 0 0 0,-4 0 0 0 0,-10 0 0 0 0,-6 0 0 0 0,0 0 0 0 0,4 0 0 0 0,4 0 0 0 0,5 0 0 0 0,3 0 0 0 0,3 0 0 0 0,1 0 0 0 0,1 0 0 0 0,1 0 0 0 0,-1 0 0 0 0,-8 0 0 0 0,-14 0 0 0 0,-8 0 0 0 0,-3 0 0 0 0,4 0 0 0 0,7 0 0 0 0,7 0 0 0 0,6 0 0 0 0,4 0 0 0 0,4 0 0 0 0,1 0 0 0 0,1 0 0 0 0,-1 0 0 0 0,1 0 0 0 0,0 0 0 0 0,-1 0 0 0 0,0 0 0 0 0,-5 0 0 0 0,-9 0 0 0 0,-10 0 0 0 0,-5 0 0 0 0,-2 0 0 0 0,4 0 0 0 0,7 0 0 0 0,6 0 0 0 0,6 0 0 0 0,4 0 0 0 0,3 0 0 0 0,1 0 0 0 0,1 0 0 0 0,0 0 0 0 0,-1 0 0 0 0,1 0 0 0 0,-9 0 0 0 0,-7 0 0 0 0,-9 0 0 0 0,-4 0 0 0 0,-2 0 0 0 0,4 0 0 0 0,7 0 0 0 0,6 0 0 0 0,5 0 0 0 0,5 0 0 0 0,1 0 0 0 0,3 0 0 0 0,-1 0 0 0 0,1 0 0 0 0,4-4 0 0 0,4-6 0 0 0,2 0 0 0 0,-2 1 0 0 0,-3 2 0 0 0,-2 2 0 0 0,-1 2 0 0 0,-3 2 0 0 0,0 1 0 0 0,-9 0 0 0 0,-2 0 0 0 0,0 1 0 0 0,-2-1 0 0 0,1 0 0 0 0,2 0 0 0 0,4 1 0 0 0,1-1 0 0 0,3 0 0 0 0,1 0 0 0 0,0 0 0 0 0,5 4 0 0 0,-2 1 0 0 0,-7 4 0 0 0,3 0-16383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5684 10931 16383 0 0,'-4'0'0'0'0,"-6"0"0"0"0,-4 0 0 0 0,-5 0 0 0 0,-2 0 0 0 0,-2 0 0 0 0,-1 0 0 0 0,-1 0 0 0 0,-3 0 0 0 0,-14 0 0 0 0,-3 0 0 0 0,-6 0 0 0 0,1 0 0 0 0,2 0 0 0 0,4 0 0 0 0,7 0 0 0 0,4 0 0 0 0,5 0 0 0 0,3 0 0 0 0,1 0 0 0 0,2 0 0 0 0,-1 0 0 0 0,1-4 0 0 0,-1-5 0 0 0,0-2 0 0 0,4-2 0 0 0,5-3 0 0 0,1 1 0 0 0,-1 3 0 0 0,-3 3 0 0 0,-2 4 0 0 0,-1 3 0 0 0,1 5 0 0 0,1 2 0 0 0,0 1 0 0 0,-2-1 0 0 0,-5-2 0 0 0,1 3 0 0 0,2 1 0 0 0,0-1 0 0 0,-1-2 0 0 0,4 3 0 0 0,2 0 0 0 0,-1-2 0 0 0,-1 0 0 0 0,-2-3 0 0 0,-1 0 0 0 0,0-1 0 0 0,-2-1 0 0 0,1 0 0 0 0,-1-1 0 0 0,0 1 0 0 0,5 4 0 0 0,0 1 0 0 0,1 0 0 0 0,2 3 0 0 0,9 0 0 0 0,9-1 0 0 0,8-2 0 0 0,7-2 0 0 0,4-1 0 0 0,3-1 0 0 0,1-1 0 0 0,4 0 0 0 0,1 0 0 0 0,4-1 0 0 0,0 1 0 0 0,-2 0 0 0 0,2-1 0 0 0,-1 1 0 0 0,-2 0 0 0 0,-3 0 0 0 0,-1 0 0 0 0,2 0 0 0 0,0 0 0 0 0,4 0 0 0 0,-1-4 0 0 0,-1-1 0 0 0,2-4 0 0 0,4 0 0 0 0,-1 1 0 0 0,1 2 0 0 0,-1 2 0 0 0,-7-2 0 0 0,0-1 0 0 0,-6-2 0 0 0,-2 0 0 0 0,4 1 0 0 0,0-1 0 0 0,5 0 0 0 0,1 2 0 0 0,0 2 0 0 0,-2-2 0 0 0,-2 0 0 0 0,-2 2 0 0 0,0 1 0 0 0,-1 1 0 0 0,-1 2 0 0 0,1 0 0 0 0,-1 1 0 0 0,0 0 0 0 0,0 0 0 0 0,1 1 0 0 0,-1-1 0 0 0,0 0 0 0 0,1 0 0 0 0,-1 0 0 0 0,1 0 0 0 0,-4-4 0 0 0,2-1 0 0 0,2 0 0 0 0,0 1 0 0 0,1 1 0 0 0,-1 1 0 0 0,1 1 0 0 0,-1 1 0 0 0,0 0 0 0 0,-1 0 0 0 0,1 0 0 0 0,0 0 0 0 0,-1 1 0 0 0,-4 3 0 0 0,0 1 0 0 0,-1 0 0 0 0,1-1 0 0 0,2-1 0 0 0,1-1 0 0 0,0-1 0 0 0,1-1 0 0 0,1 0 0 0 0,0 0 0 0 0,-1 0 0 0 0,5 0 0 0 0,1 0 0 0 0,0-1 0 0 0,-1 1 0 0 0,-2 0 0 0 0,-5 4 0 0 0,-1 2 0 0 0,-6 3 0 0 0,-4 4 0 0 0,0 0 0 0 0,3-2 0 0 0,2-3 0 0 0,3-3 0 0 0,3-2 0 0 0,1-2 0 0 0,2 0 0 0 0,-1-2 0 0 0,2 1 0 0 0,-1-1 0 0 0,0 1 0 0 0,0-1 0 0 0,-1 1 0 0 0,-3 4 0 0 0,-6 5 0 0 0,-1 5 0 0 0,-2 5 0 0 0,0-2 0 0 0,3-3 0 0 0,2-4 0 0 0,3-4 0 0 0,3-3 0 0 0,0-2 0 0 0,-2 3 0 0 0,-9 1 0 0 0,-11-1 0 0 0,-5 0-16383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6849 10959 16383 0 0,'-4'0'0'0'0,"-6"0"0"0"0,-4 0 0 0 0,-5 0 0 0 0,-2 0 0 0 0,-2 0 0 0 0,-1 0 0 0 0,-1 0 0 0 0,1 0 0 0 0,-5 0 0 0 0,0 0 0 0 0,-4 0 0 0 0,0 0 0 0 0,1 0 0 0 0,3 0 0 0 0,1 0 0 0 0,3 0 0 0 0,0 0 0 0 0,1 0 0 0 0,1 0 0 0 0,-4 0 0 0 0,-1 0 0 0 0,-1 0 0 0 0,-2 0 0 0 0,0 0 0 0 0,0 0 0 0 0,3 0 0 0 0,1 0 0 0 0,2 0 0 0 0,0 0 0 0 0,-2 0 0 0 0,-2 0 0 0 0,-3 0 0 0 0,-1 0 0 0 0,2 0 0 0 0,2 0 0 0 0,1 0 0 0 0,3 0 0 0 0,0 0 0 0 0,2 0 0 0 0,-1 0 0 0 0,1 0 0 0 0,0 0 0 0 0,0 0 0 0 0,-8 0 0 0 0,-3 0 0 0 0,0 0 0 0 0,-2 0 0 0 0,2 4 0 0 0,-2 1 0 0 0,1 0 0 0 0,2 0 0 0 0,4-3 0 0 0,2 0 0 0 0,2-1 0 0 0,1 0 0 0 0,4 3 0 0 0,6 5 0 0 0,10 1 0 0 0,9-1 0 0 0,3 2 0 0 0,5-1 0 0 0,1 1 0 0 0,0 0 0 0 0,4-3 0 0 0,-3 2 0 0 0,1 3 0 0 0,2-1 0 0 0,1-2 0 0 0,2-3 0 0 0,1-3 0 0 0,1-2 0 0 0,0-1 0 0 0,1-1 0 0 0,0 0 0 0 0,0-1 0 0 0,0 1 0 0 0,-1-1 0 0 0,1 1 0 0 0,0 0 0 0 0,-1 0 0 0 0,1 0 0 0 0,-1 0 0 0 0,1 0 0 0 0,-1 0 0 0 0,1 0 0 0 0,-1 0 0 0 0,1 0 0 0 0,-5-4 0 0 0,-1-2 0 0 0,1 1 0 0 0,0 1 0 0 0,-2-3 0 0 0,-1 0 0 0 0,2 1 0 0 0,1-2 0 0 0,2-1 0 0 0,0 3 0 0 0,2 1 0 0 0,1-2 0 0 0,-1 0 0 0 0,1 1 0 0 0,0 2 0 0 0,0 1 0 0 0,-1 2 0 0 0,1 0 0 0 0,0 1 0 0 0,-1 0 0 0 0,1 1 0 0 0,-1-1 0 0 0,1 0 0 0 0,-1 0 0 0 0,1 1 0 0 0,-1-1 0 0 0,1 0 0 0 0,-5 0-16383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5379 13097 16383 0 0,'-4'0'0'0'0,"-5"0"0"0"0,-6 0 0 0 0,-3 0 0 0 0,-4 0 0 0 0,-1 0 0 0 0,-1 0 0 0 0,0 0 0 0 0,-1 0 0 0 0,1 0 0 0 0,0 0 0 0 0,0 0 0 0 0,0 0 0 0 0,0 0 0 0 0,1 0 0 0 0,-1 0 0 0 0,1 0 0 0 0,-1 0 0 0 0,1 0 0 0 0,-1 4 0 0 0,-3 1 0 0 0,-2 0 0 0 0,0-1 0 0 0,2-1 0 0 0,0-1 0 0 0,2-1 0 0 0,1-1 0 0 0,0 0 0 0 0,0 0 0 0 0,1 0 0 0 0,-1 0 0 0 0,1 4 0 0 0,0 1 0 0 0,-1 0 0 0 0,1-1 0 0 0,4-1-16383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0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20622 8758 16383 0 0,'-8'0'0'0'0,"-7"0"0"0"0,-4 0 0 0 0,-4 0 0 0 0,-1 0 0 0 0,-1 0 0 0 0,0 0 0 0 0,0 0 0 0 0,0 0 0 0 0,1 0 0 0 0,-8 0 0 0 0,-10 0 0 0 0,-11 0 0 0 0,-3 0 0 0 0,-1 0 0 0 0,6 0 0 0 0,7 0 0 0 0,7 0 0 0 0,6 0 0 0 0,4 0 0 0 0,3 0 0 0 0,1 0 0 0 0,1 0 0 0 0,-8 0 0 0 0,-15 0 0 0 0,-11 0 0 0 0,-5 0 0 0 0,0 0 0 0 0,7 0 0 0 0,8 0 0 0 0,8 0 0 0 0,7 0 0 0 0,4 0 0 0 0,3 0 0 0 0,1 0 0 0 0,1 0 0 0 0,1 0 0 0 0,-2 0 0 0 0,1 0 0 0 0,-9 4 0 0 0,-19 1 0 0 0,-13 4 0 0 0,-7 1 0 0 0,3-3 0 0 0,6-1 0 0 0,9-2 0 0 0,9-2 0 0 0,9-1 0 0 0,5 0 0 0 0,4-2 0 0 0,2 1 0 0 0,1 0 0 0 0,1-1 0 0 0,-1 1 0 0 0,-13 0 0 0 0,-11 4 0 0 0,-15 1 0 0 0,-9 4 0 0 0,4 0 0 0 0,5-1 0 0 0,9-2 0 0 0,9-2 0 0 0,8-2 0 0 0,6-1 0 0 0,3 0 0 0 0,4-2 0 0 0,0 1 0 0 0,0 0 0 0 0,0-1 0 0 0,0 1 0 0 0,-1 0 0 0 0,-8 4 0 0 0,-15 1 0 0 0,-11 4 0 0 0,-13 1 0 0 0,-2-3 0 0 0,8-1 0 0 0,10-2 0 0 0,10-2 0 0 0,9-1 0 0 0,6 0 0 0 0,5-2 0 0 0,1 1 0 0 0,2 0 0 0 0,-1-1 0 0 0,5 1-16383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5326 13245 16383 0 0,'-4'0'0'0'0,"-5"0"0"0"0,-5 0 0 0 0,-5 0 0 0 0,-2 0 0 0 0,-2 0 0 0 0,-2 0 0 0 0,1 0 0 0 0,-1 0 0 0 0,1 0 0 0 0,0 0 0 0 0,0 0 0 0 0,-8 0 0 0 0,-10 0 0 0 0,-10 0 0 0 0,-5 0 0 0 0,4 0 0 0 0,7 0 0 0 0,7 0 0 0 0,6 0 0 0 0,5 0 0 0 0,4 0 0 0 0,0 0 0 0 0,2 0 0 0 0,0 0 0 0 0,0 0 0 0 0,-1 0 0 0 0,0 0 0 0 0,0 0 0 0 0,0 0 0 0 0,0 0 0 0 0,-1 0 0 0 0,0 0 0 0 0,5 4 0 0 0,5 1-16383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1:57:19.81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3413 873 16383 0 0,'0'0'-16383'0'0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19669 10218 16383 0 0,'0'0'-16383'0'0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19881 10218 16383 0 0,'0'0'-16383'0'0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19288 10261 16383 0 0,'0'0'-16383'0'0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18822 10197 16383 0 0,'0'0'-16383'0'0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19521 10218 16383 0 0,'0'0'-16383'0'0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19013 10197 16383 0 0,'0'0'-16383'0'0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18547 10218 16383 0 0,'0'0'-16383'0'0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18674 10228 16383 0 0,'-4'0'0'0'0,"-5"0"0"0"0,-6 0 0 0 0,-3 0 0 0 0,-4 0 0 0 0,-1 0 0 0 0,-1 0 0 0 0,0 0 0 0 0,-1 0 0 0 0,-3 0 0 0 0,-34 0 0 0 0,-33-4 0 0 0,-22-2 0 0 0,-2 1 0 0 0,15 1 0 0 0,22 1 0 0 0,19 2 0 0 0,18 0 0 0 0,12 0 0 0 0,7 1 0 0 0,5 0 0 0 0,2 1 0 0 0,-1-1 0 0 0,0 0 0 0 0,3-4 0 0 0,1-1 0 0 0,-2 0 0 0 0,-1 1 0 0 0,-1 1 0 0 0,-2 1 0 0 0,-1 1 0 0 0,0 1 0 0 0,-1 0 0 0 0,1 0 0 0 0,-1 0 0 0 0,0 0 0 0 0,0 1 0 0 0,1-1 0 0 0,-1 0 0 0 0,0 0 0 0 0,1 0 0 0 0,3-4 0 0 0,2-2 0 0 0,4-3 0 0 0,0 0 0 0 0,-2 1 0 0 0,-1 2 0 0 0,-3 2 0 0 0,-1 2 0 0 0,-2 1 0 0 0,0 1 0 0 0,-1 0 0 0 0,0 0 0 0 0,0 1 0 0 0,0-1 0 0 0,5 0-16383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0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18304 11286 16383 0 0,'-4'0'0'0'0,"-6"0"0"0"0,-4 0 0 0 0,0-4 0 0 0,2-5 0 0 0,-1-2 0 0 0,-2 2 0 0 0,-3 2 0 0 0,-2 3 0 0 0,-1-3 0 0 0,2-4 0 0 0,1 0 0 0 0,-1 2 0 0 0,-1 3 0 0 0,-1 2 0 0 0,-1 1 0 0 0,-1 2 0 0 0,0 1 0 0 0,-5 0 0 0 0,-5 5 0 0 0,-1 0 0 0 0,-3 1 0 0 0,1-2 0 0 0,3-1 0 0 0,2-1 0 0 0,3-1 0 0 0,3 0 0 0 0,0-1 0 0 0,2 0 0 0 0,0-1 0 0 0,0 1 0 0 0,0 0 0 0 0,0 0 0 0 0,4 4 0 0 0,1 1 0 0 0,-1 0 0 0 0,0-1 0 0 0,-2-1 0 0 0,0-1 0 0 0,-2-1 0 0 0,0-1 0 0 0,-1 0 0 0 0,5 4 0 0 0,4 1-16383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17228 10155 16383 0 0,'-4'0'0'0'0,"-6"0"0"0"0,-4 0 0 0 0,-5 0 0 0 0,2 4 0 0 0,-1 1 0 0 0,-1 0 0 0 0,-1-1 0 0 0,-2 3 0 0 0,-1 0 0 0 0,0-1 0 0 0,0-1 0 0 0,-1-2 0 0 0,0-2 0 0 0,0 0 0 0 0,1-1 0 0 0,-1 0 0 0 0,0 0 0 0 0,1-1 0 0 0,-1 1 0 0 0,1 0 0 0 0,-1 0 0 0 0,1 0 0 0 0,-1 0 0 0 0,1 0 0 0 0,-1 0 0 0 0,1 4 0 0 0,-1 1 0 0 0,-3 4 0 0 0,-6 1 0 0 0,-5-2 0 0 0,0-3 0 0 0,-2-1 0 0 0,3-2 0 0 0,3 3 0 0 0,3 1 0 0 0,3-1 0 0 0,2-1 0 0 0,2-2 0 0 0,1-1 0 0 0,0 0 0 0 0,-4-1 0 0 0,-9 0 0 0 0,-7 0 0 0 0,-3 0 0 0 0,1 0 0 0 0,5-1 0 0 0,5 1 0 0 0,4 0 0 0 0,4 0 0 0 0,2 0 0 0 0,2 0 0 0 0,0 0 0 0 0,-3 0 0 0 0,-2 0 0 0 0,-4 0 0 0 0,-1 0 0 0 0,2 0 0 0 0,2 0 0 0 0,2 0 0 0 0,1 0 0 0 0,1 0 0 0 0,2 0 0 0 0,-1 0 0 0 0,1 0 0 0 0,0 0 0 0 0,0 0 0 0 0,0 0 0 0 0,-1 0 0 0 0,1 0 0 0 0,-1 0 0 0 0,-3 0 0 0 0,-2 0 0 0 0,0 0 0 0 0,2 0 0 0 0,0 0 0 0 0,2 0 0 0 0,-3 0 0 0 0,-2 0 0 0 0,2 0 0 0 0,-4 0 0 0 0,1 0 0 0 0,1 0 0 0 0,1 0 0 0 0,3 0 0 0 0,0 0 0 0 0,2 0 0 0 0,0 0 0 0 0,1 0 0 0 0,-4 0 0 0 0,-2 0 0 0 0,-3 0 0 0 0,-1 0 0 0 0,2 0 0 0 0,2 0 0 0 0,1 0 0 0 0,3 0 0 0 0,0 0 0 0 0,-3 0 0 0 0,0 0 0 0 0,0 0 0 0 0,0 0 0 0 0,2 0 0 0 0,1 0 0 0 0,1 0 0 0 0,0 0 0 0 0,1 0 0 0 0,-1 0 0 0 0,1 0 0 0 0,4-4 0 0 0,5-5 0 0 0,1-1 0 0 0,-2 0 0 0 0,-1 3 0 0 0,-3 3 0 0 0,-2 1 0 0 0,-1 2 0 0 0,-1 0 0 0 0,-1 1 0 0 0,0 1 0 0 0,0-1 0 0 0,0 1 0 0 0,1-1 0 0 0,-1 0 0 0 0,0 0 0 0 0,1 0 0 0 0,-1 0 0 0 0,-11 0 0 0 0,-5 0 0 0 0,-7 0 0 0 0,1 0 0 0 0,4 0 0 0 0,5 0 0 0 0,4 0 0 0 0,5 0 0 0 0,3 0 0 0 0,1 0 0 0 0,1 0 0 0 0,0 0 0 0 0,1 0 0 0 0,-1 0 0 0 0,0 0 0 0 0,0 0 0 0 0,-4 0 0 0 0,-2 0 0 0 0,1 0 0 0 0,-4 0 0 0 0,0 0 0 0 0,-2 0 0 0 0,0 0 0 0 0,2 0 0 0 0,-2 0 0 0 0,2 0 0 0 0,-3 0 0 0 0,2 0 0 0 0,1 0 0 0 0,3 0 0 0 0,2 0 0 0 0,2 0 0 0 0,1 0 0 0 0,0 0 0 0 0,1 0 0 0 0,0 0 0 0 0,0 0 0 0 0,-8 0 0 0 0,-7 0 0 0 0,-5 0 0 0 0,1 0 0 0 0,0 0 0 0 0,-2 0 0 0 0,4 0 0 0 0,3 0 0 0 0,6 0 0 0 0,2 4 0 0 0,4 2 0 0 0,1-1 0 0 0,0-1 0 0 0,2-1 0 0 0,-1-2 0 0 0,-4 4 0 0 0,-1 1 0 0 0,-4-1 0 0 0,-5-1 0 0 0,0-1 0 0 0,3-2 0 0 0,2 0 0 0 0,4-1 0 0 0,1 0 0 0 0,3 0 0 0 0,0 0 0 0 0,1 0 0 0 0,0-1 0 0 0,0 1 0 0 0,0 0 0 0 0,0 0 0 0 0,-1 0 0 0 0,1 0 0 0 0,0 0 0 0 0,-1 0 0 0 0,1 0 0 0 0,-1 0 0 0 0,0 0 0 0 0,1 0 0 0 0,-1 0 0 0 0,1 0 0 0 0,-1 0 0 0 0,1 0 0 0 0,-1 0 0 0 0,5 0-16383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17252 9668 16383 0 0,'-4'0'0'0'0,"-5"0"0"0"0,-6 4 0 0 0,-3 5 0 0 0,-4 2 0 0 0,-5 2 0 0 0,-6-1 0 0 0,-2-2 0 0 0,-3-3 0 0 0,1-3 0 0 0,7 2 0 0 0,1 0 0 0 0,5 3 0 0 0,2 0 0 0 0,-2-1 0 0 0,-2-3 0 0 0,-4-2 0 0 0,-17 3 0 0 0,-17 0 0 0 0,-9 0 0 0 0,-4 1 0 0 0,3 1 0 0 0,9 3 0 0 0,13-1 0 0 0,11-2 0 0 0,8-2 0 0 0,6-3 0 0 0,3 3 0 0 0,3 4 0 0 0,-9 5 0 0 0,-17 3 0 0 0,-19 3 0 0 0,-8 2 0 0 0,-5-4 0 0 0,4-4 0 0 0,10-5 0 0 0,12 0 0 0 0,12-2 0 0 0,8 2 0 0 0,6-1 0 0 0,3 2 0 0 0,3-1 0 0 0,-1-2 0 0 0,1-2 0 0 0,-1-3 0 0 0,0-1 0 0 0,-1-1 0 0 0,-4-1 0 0 0,-17-1 0 0 0,-22 1 0 0 0,-15-1 0 0 0,-2 1 0 0 0,9 0 0 0 0,13 0 0 0 0,13 0 0 0 0,11 0 0 0 0,7 0 0 0 0,5 0 0 0 0,3 0 0 0 0,1 0 0 0 0,0 0 0 0 0,0 0 0 0 0,-5 0 0 0 0,-14 0 0 0 0,-16 0 0 0 0,-10 0 0 0 0,-7 0 0 0 0,2 0 0 0 0,9 0 0 0 0,11 0 0 0 0,9 0 0 0 0,9 0 0 0 0,6 0 0 0 0,3 0 0 0 0,2 0 0 0 0,1 0 0 0 0,-9-4 0 0 0,-10-2 0 0 0,-11-3 0 0 0,-9 0 0 0 0,-2-3 0 0 0,6 1 0 0 0,4 2 0 0 0,7 2 0 0 0,7 4 0 0 0,6 1 0 0 0,8-3 0 0 0,5 0 0 0 0,1 0 0 0 0,4-3 0 0 0,0 1 0 0 0,-1 0 0 0 0,-3 2 0 0 0,3-2 0 0 0,3-4 0 0 0,0 0 0 0 0,-3 2 0 0 0,-5 2 0 0 0,-17 3 0 0 0,-17 1 0 0 0,-12 2 0 0 0,-2 1 0 0 0,2 0 0 0 0,8 1 0 0 0,10-1 0 0 0,10 0 0 0 0,6 1 0 0 0,6-1 0 0 0,-2 0 0 0 0,-3 0 0 0 0,-5 0 0 0 0,-4 0 0 0 0,0 0 0 0 0,4 0 0 0 0,3 0 0 0 0,4 0 0 0 0,2 0 0 0 0,3 0 0 0 0,0 0 0 0 0,1 0 0 0 0,0 0 0 0 0,1 0 0 0 0,-1 0 0 0 0,0 0 0 0 0,-1 0 0 0 0,1 0 0 0 0,-9 0 0 0 0,-2 0 0 0 0,-3 0 0 0 0,-4 0 0 0 0,-3 0 0 0 0,2 0 0 0 0,5 0 0 0 0,4 0 0 0 0,3 0 0 0 0,4 0 0 0 0,2 0 0 0 0,0 0 0 0 0,2 0 0 0 0,-1 4 0 0 0,-4 1 0 0 0,-5 0 0 0 0,-6 4 0 0 0,1-1 0 0 0,1-1 0 0 0,4-2 0 0 0,3-2 0 0 0,2-1 0 0 0,2-1 0 0 0,5 3 0 0 0,7 5 0 0 0,4 5 0 0 0,1 0 0 0 0,-3-2 0 0 0,-4-4 0 0 0,-2-2 0 0 0,-3-3 0 0 0,-3-2 0 0 0,0-1 0 0 0,-1 0 0 0 0,4-4 0 0 0,5-6 0 0 0,6-5 0 0 0,3-4 0 0 0,4-3 0 0 0,1-1 0 0 0,2-1 0 0 0,0-1 0 0 0,0 1 0 0 0,0-1 0 0 0,-1 5-16383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15438 9858 16383 0 0,'-4'0'0'0'0,"-5"0"0"0"0,-5 0 0 0 0,-5 0 0 0 0,-6 0 0 0 0,-4 0 0 0 0,-8 4 0 0 0,-2 2 0 0 0,1-1 0 0 0,4 3 0 0 0,3 0 0 0 0,3-1 0 0 0,2-2 0 0 0,2-2 0 0 0,1-1 0 0 0,0-1 0 0 0,0-1 0 0 0,0 0 0 0 0,0-1 0 0 0,0 1 0 0 0,-1 0 0 0 0,-3 4 0 0 0,-6 1 0 0 0,-1 0 0 0 0,-2-1 0 0 0,0-1 0 0 0,2-1 0 0 0,4-1 0 0 0,2-1 0 0 0,7 4 0 0 0,2 1 0 0 0,0 0 0 0 0,0-1 0 0 0,-1-1 0 0 0,-1-2 0 0 0,-1 0 0 0 0,-1-1 0 0 0,4-4 0 0 0,0-1 0 0 0,5-4 0 0 0,-1-1 0 0 0,4-2 0 0 0,-2 1 0 0 0,-1 2 0 0 0,-4 2 0 0 0,-1 3 0 0 0,-3 2 0 0 0,-1 2 0 0 0,0 0 0 0 0,-1 0 0 0 0,0 5 0 0 0,0 4 0 0 0,0 2 0 0 0,0 3 0 0 0,0-2 0 0 0,1-2 0 0 0,-1-3 0 0 0,5 1 0 0 0,1 0 0 0 0,-1 1 0 0 0,0 1 0 0 0,-2-3 0 0 0,-1-1 0 0 0,-8-3 0 0 0,-8-1 0 0 0,-9-2 0 0 0,-4 0 0 0 0,-3 0 0 0 0,6 0 0 0 0,5-1 0 0 0,7 1 0 0 0,6 0 0 0 0,3 0 0 0 0,3-1 0 0 0,1 1 0 0 0,4 0-16383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2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20267 9819 16383 0 0,'-4'0'0'0'0,"-5"0"0"0"0,-6 0 0 0 0,-3 0 0 0 0,-16 0 0 0 0,-25 0 0 0 0,-23 4 0 0 0,-21 1 0 0 0,2 4 0 0 0,7 0 0 0 0,15-1 0 0 0,18-2 0 0 0,14-2 0 0 0,12-2 0 0 0,7-1 0 0 0,5 0 0 0 0,2 2 0 0 0,-7 2 0 0 0,-27 4 0 0 0,-24 4 0 0 0,-15 0 0 0 0,-3-2 0 0 0,7 1 0 0 0,14-2 0 0 0,17-2 0 0 0,14-3 0 0 0,11-2 0 0 0,7-1 0 0 0,4-2 0 0 0,2 0 0 0 0,5 3 0 0 0,-4 2 0 0 0,-13 4 0 0 0,-22 4 0 0 0,-13 4 0 0 0,-8-1 0 0 0,2 1 0 0 0,10-2 0 0 0,6-5 0 0 0,11 1 0 0 0,8-1 0 0 0,7-3 0 0 0,5-3 0 0 0,4-1 0 0 0,-4 2 0 0 0,-8 0 0 0 0,-10 0 0 0 0,-6 3 0 0 0,-2 0 0 0 0,4 2 0 0 0,6 0 0 0 0,7-2 0 0 0,5-2 0 0 0,4-2 0 0 0,3-2 0 0 0,1-2 0 0 0,0 1 0 0 0,1-2 0 0 0,0 1 0 0 0,-1-1 0 0 0,-4 1 0 0 0,-9 4 0 0 0,-3 1 0 0 0,-3 4 0 0 0,2 0 0 0 0,4-1 0 0 0,3-2 0 0 0,5-2 0 0 0,2-2 0 0 0,1-1 0 0 0,2-1 0 0 0,0 0 0 0 0,0 0 0 0 0,0-1 0 0 0,0 1 0 0 0,0 0 0 0 0,4-4 0 0 0,5-6 0 0 0,5-4 0 0 0,4-5 0 0 0,3-2 0 0 0,1-2 0 0 0,2-1 0 0 0,0-1 0 0 0,0 1 0 0 0,0-1 0 0 0,-1 1 0 0 0,1 0 0 0 0,-1 0 0 0 0,0 1 0 0 0,0-1 0 0 0,4 5 0 0 0,1 1 0 0 0,4 3 0 0 0,5 1 0 0 0,-1-1 0 0 0,2 1 0 0 0,2 4 0 0 0,3 3 0 0 0,1 3 0 0 0,2 2 0 0 0,0 1 0 0 0,1 1 0 0 0,0 5 0 0 0,0 1 0 0 0,-1 0 0 0 0,1-2 0 0 0,0-1 0 0 0,0-1 0 0 0,-1-1 0 0 0,5 0 0 0 0,1-1 0 0 0,-1 0 0 0 0,0-1 0 0 0,-2 1 0 0 0,-1 0 0 0 0,0 0 0 0 0,-1 0 0 0 0,-1 0 0 0 0,1 0 0 0 0,-1 0 0 0 0,0 0 0 0 0,1 0 0 0 0,-1 0 0 0 0,0 0 0 0 0,1 0 0 0 0,-1 0 0 0 0,1 0 0 0 0,-1 0 0 0 0,1 0 0 0 0,-1 0 0 0 0,1 0 0 0 0,0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0,0 0 0 0 0,-1 0 0 0 0,1 0 0 0 0,-1 4 0 0 0,1 1 0 0 0,-5 4 0 0 0,-1 0 0 0 0,1-1 0 0 0,0-2 0 0 0,2-2 0 0 0,1-2 0 0 0,0-1 0 0 0,1 0 0 0 0,1-2 0 0 0,-1 1 0 0 0,-3 4 0 0 0,-1 1 0 0 0,-5 3 0 0 0,0 2 0 0 0,2-3 0 0 0,-2 3 0 0 0,-4 4 0 0 0,1-2 0 0 0,2-2 0 0 0,4-3 0 0 0,2-2 0 0 0,2-3 0 0 0,1-1 0 0 0,2-1 0 0 0,0 0 0 0 0,-4-1-16383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0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17395 9120 16383 0 0,'-4'0'0'0'0,"-6"0"0"0"0,-4 0 0 0 0,-4 0 0 0 0,-4 0 0 0 0,-1 0 0 0 0,-1 0 0 0 0,-1 0 0 0 0,1 0 0 0 0,-1 0 0 0 0,5-4 0 0 0,2-1 0 0 0,-1 0 0 0 0,-1 1 0 0 0,0 1 0 0 0,-2 1 0 0 0,0 1 0 0 0,-2 0 0 0 0,1 1 0 0 0,-1 1 0 0 0,1-1 0 0 0,-1 0 0 0 0,0 0 0 0 0,1 0 0 0 0,-1 0 0 0 0,0 1 0 0 0,1-1 0 0 0,-1 0 0 0 0,1 0 0 0 0,-1 0 0 0 0,1-1 0 0 0,-1 1 0 0 0,1 0 0 0 0,-1 0 0 0 0,5 4 0 0 0,1 2 0 0 0,-1-1 0 0 0,4 3 0 0 0,-1 0 0 0 0,0-1 0 0 0,-3-2 0 0 0,-1-2 0 0 0,-2-1 0 0 0,0-1 0 0 0,-2-1 0 0 0,0 0 0 0 0,1 0 0 0 0,-1-1 0 0 0,0 1 0 0 0,0 0 0 0 0,1 0 0 0 0,-1-1 0 0 0,0 1 0 0 0,1 0 0 0 0,-1 0 0 0 0,1 0 0 0 0,-1 0 0 0 0,5-4 0 0 0,1-1 0 0 0,-5 0 0 0 0,-6 1 0 0 0,-10 1 0 0 0,-6 1 0 0 0,0 1 0 0 0,0 1 0 0 0,3 0 0 0 0,6 0 0 0 0,4 0 0 0 0,4 1 0 0 0,2-1 0 0 0,2 0 0 0 0,1 0 0 0 0,1 0 0 0 0,-1 0 0 0 0,0 0 0 0 0,-8 0 0 0 0,-2 0 0 0 0,-5 0 0 0 0,-3 0 0 0 0,2 0 0 0 0,-2 0 0 0 0,3 0 0 0 0,4 0 0 0 0,4 0 0 0 0,2 0 0 0 0,3 0 0 0 0,-7 0 0 0 0,-5 0 0 0 0,-6 0 0 0 0,-2 0 0 0 0,2 0 0 0 0,4 0 0 0 0,5 0 0 0 0,4 0 0 0 0,4 0 0 0 0,1 0 0 0 0,2 0 0 0 0,0 0 0 0 0,1 0 0 0 0,-5 0 0 0 0,-5 0 0 0 0,-10 0 0 0 0,-5 0 0 0 0,1 0 0 0 0,5 0 0 0 0,5 0 0 0 0,4 0 0 0 0,5 0 0 0 0,2 0 0 0 0,1 0 0 0 0,1 0 0 0 0,1 0 0 0 0,-5 0 0 0 0,-9 0 0 0 0,-15 0 0 0 0,-2 4 0 0 0,-5 1 0 0 0,5 0 0 0 0,6-1 0 0 0,7-1 0 0 0,7-1 0 0 0,5-1 0 0 0,3 0 0 0 0,2-1 0 0 0,5 3 0 0 0,1 2 0 0 0,0 0 0 0 0,-2-1 0 0 0,-5 3 0 0 0,-6 0 0 0 0,-3-1 0 0 0,-3-2 0 0 0,0-1 0 0 0,3-1 0 0 0,2-1 0 0 0,3-1 0 0 0,2 0 0 0 0,1 0 0 0 0,2-1 0 0 0,-4 1 0 0 0,-10 0 0 0 0,-1 0 0 0 0,-4 0 0 0 0,3-1 0 0 0,-1 1 0 0 0,2 0 0 0 0,5 1 0 0 0,2-1 0 0 0,4 0 0 0 0,2 0 0 0 0,-3 0 0 0 0,-4 0 0 0 0,-5 0 0 0 0,-1 0 0 0 0,-1 0 0 0 0,2 0 0 0 0,3 0 0 0 0,4 0 0 0 0,2 0 0 0 0,2 0 0 0 0,6 4 0 0 0,-2 1 0 0 0,-5 0 0 0 0,-2-1 0 0 0,0-1 0 0 0,0 3 0 0 0,3 0 0 0 0,0-1 0 0 0,1 0 0 0 0,1-3 0 0 0,0 0 0 0 0,1-1 0 0 0,0-1 0 0 0,-1 0 0 0 0,-3-1 0 0 0,-2 5 0 0 0,-7 1 0 0 0,-6 4 0 0 0,-4 0 0 0 0,2 3 0 0 0,5 4 0 0 0,4-2 0 0 0,5-3 0 0 0,3-3 0 0 0,2-3 0 0 0,2-2 0 0 0,0-2 0 0 0,1-1 0 0 0,-1-1 0 0 0,4 0-16383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20739 9096 16383 0 0,'-4'0'0'0'0,"-5"0"0"0"0,-6 0 0 0 0,-3 0 0 0 0,-3 0 0 0 0,-3 0 0 0 0,0 0 0 0 0,-4 0 0 0 0,-2 0 0 0 0,-4 0 0 0 0,1 0 0 0 0,1 0 0 0 0,2 0 0 0 0,3 0 0 0 0,1 0 0 0 0,2 0 0 0 0,4 4 0 0 0,2 2 0 0 0,4 3 0 0 0,-4 0 0 0 0,-6 3 0 0 0,-8-1 0 0 0,-6-2 0 0 0,-5-2 0 0 0,2 0 0 0 0,3 1 0 0 0,4 2 0 0 0,4-1 0 0 0,3-1 0 0 0,2-3 0 0 0,1-2 0 0 0,1-1 0 0 0,-7 3 0 0 0,-8 0 0 0 0,-12 4 0 0 0,-10 0 0 0 0,-3 2 0 0 0,5 0 0 0 0,9-2 0 0 0,9-3 0 0 0,6-2 0 0 0,6-2 0 0 0,3-1 0 0 0,3-1 0 0 0,0-1 0 0 0,0 1 0 0 0,0-1 0 0 0,-1 1 0 0 0,-3 0 0 0 0,-11 0 0 0 0,-2-1 0 0 0,-2 1 0 0 0,-3 0 0 0 0,2 0 0 0 0,5 0 0 0 0,4 0 0 0 0,4 1 0 0 0,3-1 0 0 0,1 0 0 0 0,-6 0 0 0 0,-14 0 0 0 0,-8 0 0 0 0,-6 0 0 0 0,2 0 0 0 0,7 0 0 0 0,4 0 0 0 0,6 0 0 0 0,6 0 0 0 0,5 0 0 0 0,2 0 0 0 0,3 0 0 0 0,1 0 0 0 0,1 0 0 0 0,-5 0 0 0 0,-8 0 0 0 0,-4 0 0 0 0,-2 0 0 0 0,-3 0 0 0 0,3 0 0 0 0,0 0 0 0 0,2 0 0 0 0,5 0 0 0 0,4 0 0 0 0,3 0 0 0 0,2 0 0 0 0,1 0 0 0 0,1 0 0 0 0,0 0 0 0 0,-8 0 0 0 0,-2 0 0 0 0,-4 0 0 0 0,-4 0 0 0 0,-3 0 0 0 0,3 0 0 0 0,3 0 0 0 0,5 0 0 0 0,4 0 0 0 0,3 0 0 0 0,1 0 0 0 0,2 0 0 0 0,0 0 0 0 0,1 0 0 0 0,3 0-16383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21435 9501 16383 0 0,'-12'0'0'0'0,"-20"0"0"0"0,-20 0 0 0 0,-10 0 0 0 0,-2 0 0 0 0,2 0 0 0 0,7 0 0 0 0,9 0 0 0 0,9 0 0 0 0,6 0 0 0 0,-7 0 0 0 0,-18 0 0 0 0,-19 0 0 0 0,-12 0 0 0 0,4 0 0 0 0,8 0 0 0 0,9 0 0 0 0,12 0 0 0 0,11 0 0 0 0,8 0 0 0 0,7 0 0 0 0,4 0 0 0 0,-10 0 0 0 0,-19 4 0 0 0,-17 1 0 0 0,-8 4 0 0 0,5 1 0 0 0,11-2 0 0 0,8-2 0 0 0,9-2 0 0 0,4-2 0 0 0,6-1 0 0 0,4-1 0 0 0,3 0 0 0 0,-1-1 0 0 0,0 1 0 0 0,-11 0 0 0 0,-14-1 0 0 0,-11 1 0 0 0,-1-4 0 0 0,1-1 0 0 0,9 0 0 0 0,5 0 0 0 0,8 3 0 0 0,7 0 0 0 0,5 1 0 0 0,5 0 0 0 0,2 1 0 0 0,-11 1 0 0 0,-15-1 0 0 0,-7 0 0 0 0,-6 0 0 0 0,4 0 0 0 0,7 0 0 0 0,6 1 0 0 0,5-1 0 0 0,7 0 0 0 0,5 0 0 0 0,2 0 0 0 0,4 0 0 0 0,4-4 0 0 0,2-2 0 0 0,0 1 0 0 0,-2 1 0 0 0,-9 1 0 0 0,-16 1 0 0 0,-8 1 0 0 0,-4-3 0 0 0,4-1 0 0 0,7 0 0 0 0,7 1 0 0 0,6 1 0 0 0,4 2 0 0 0,3 0 0 0 0,2 0 0 0 0,1 1 0 0 0,0 1 0 0 0,0-1 0 0 0,-1 0 0 0 0,0 0 0 0 0,-8 0 0 0 0,-7 0 0 0 0,-9 1 0 0 0,0-1 0 0 0,3 0 0 0 0,6 0 0 0 0,5 0 0 0 0,4-1 0 0 0,3 1 0 0 0,2 0 0 0 0,1 0 0 0 0,1 0 0 0 0,-1 0 0 0 0,1 0 0 0 0,-1 0 0 0 0,4 4 0 0 0,-3 2 0 0 0,-2 3 0 0 0,-5 0 0 0 0,-5-1 0 0 0,-5-2 0 0 0,1-2 0 0 0,1-2 0 0 0,9 3 0 0 0,4 1 0 0 0,2-1 0 0 0,1-2 0 0 0,0 0 0 0 0,0-2 0 0 0,3 0-16383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0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17556 9550 16383 0 0,'-4'0'0'0'0,"-6"0"0"0"0,-4 0 0 0 0,-4 0 0 0 0,-4 0 0 0 0,-1 0 0 0 0,-1 0 0 0 0,-1 0 0 0 0,1 0 0 0 0,-9 0 0 0 0,-9 0 0 0 0,-11 0 0 0 0,-4 0 0 0 0,0 0 0 0 0,6 0 0 0 0,7 0 0 0 0,7 0 0 0 0,6 0 0 0 0,4 0 0 0 0,3 0 0 0 0,-6 0 0 0 0,-19 0 0 0 0,-21 0 0 0 0,-14 0 0 0 0,-1 0 0 0 0,10 0 0 0 0,14 0 0 0 0,13 0 0 0 0,11 0 0 0 0,7 0 0 0 0,6 0 0 0 0,2 0 0 0 0,1 0 0 0 0,0 0 0 0 0,0 0 0 0 0,-1 0 0 0 0,3-4 0 0 0,2-1 0 0 0,-1 0 0 0 0,-6 1 0 0 0,-14 1 0 0 0,-9 1 0 0 0,-8 1 0 0 0,-7 1 0 0 0,3 0 0 0 0,8 0 0 0 0,4 0 0 0 0,6 0 0 0 0,7 1 0 0 0,4-1 0 0 0,4 0 0 0 0,2 0 0 0 0,5-4 0 0 0,2-1 0 0 0,4-4 0 0 0,0-1 0 0 0,-18 2 0 0 0,-19 2 0 0 0,-14 2 0 0 0,-8 2 0 0 0,-3 1 0 0 0,7 1 0 0 0,11 0 0 0 0,11 1 0 0 0,9-1 0 0 0,8 0 0 0 0,4 1 0 0 0,2-1 0 0 0,2 0 0 0 0,3-4 0 0 0,2-1 0 0 0,-1 0 0 0 0,-1 0 0 0 0,-10 2 0 0 0,-16 2 0 0 0,-13 0 0 0 0,0 0 0 0 0,5 1 0 0 0,4 0 0 0 0,5 1 0 0 0,7-1 0 0 0,5 0 0 0 0,4 0 0 0 0,3 0 0 0 0,1 0 0 0 0,0 0 0 0 0,1 0 0 0 0,0 0 0 0 0,-1 0 0 0 0,-4 0 0 0 0,-9 0 0 0 0,-7 0 0 0 0,-5 0 0 0 0,-1 0 0 0 0,0 0 0 0 0,3 0 0 0 0,7 0 0 0 0,4 0 0 0 0,6 0 0 0 0,3 0 0 0 0,2 0 0 0 0,1 0 0 0 0,1 0 0 0 0,-1 0 0 0 0,-3 0 0 0 0,-7 4 0 0 0,-8 6 0 0 0,-10 0 0 0 0,0-1 0 0 0,4 2 0 0 0,7-1 0 0 0,6-2 0 0 0,4-3 0 0 0,4-1 0 0 0,2 1 0 0 0,1 1 0 0 0,1-1 0 0 0,4 3 0 0 0,-3 0 0 0 0,-7-2 0 0 0,-1-1 0 0 0,4 2 0 0 0,-3 0 0 0 0,5 3 0 0 0,1-1 0 0 0,5 3 0 0 0,1-1 0 0 0,0-2 0 0 0,-2-4 0 0 0,-2-1 0 0 0,-1-2 0 0 0,-2-1 0 0 0,0-1 0 0 0,-4-1 0 0 0,-6 5 0 0 0,-2 1 0 0 0,-2-1 0 0 0,1 0 0 0 0,3 3 0 0 0,2 0 0 0 0,4-1 0 0 0,1-2 0 0 0,2-1 0 0 0,0-1 0 0 0,1-1 0 0 0,0-1 0 0 0,0 0 0 0 0,0-1 0 0 0,0 5 0 0 0,-1 1 0 0 0,1 0 0 0 0,0-1 0 0 0,-5-1 0 0 0,-1-1 0 0 0,1-1 0 0 0,0-1 0 0 0,1 0 0 0 0,2 0 0 0 0,1 0 0 0 0,0-1 0 0 0,0 1 0 0 0,-3 0 0 0 0,-2 0 0 0 0,1 0 0 0 0,0 0 0 0 0,-2 0 0 0 0,0 0 0 0 0,0 0 0 0 0,2 0 0 0 0,2 0 0 0 0,1 0 0 0 0,4-4 0 0 0,3-1 0 0 0,4-4 0 0 0,0-1 0 0 0,-1 2 0 0 0,1-2 0 0 0,4-3 0 0 0,-1 1 0 0 0,-2 1 0 0 0,1 0 0 0 0,-2 1 0 0 0,2-1 0 0 0,3-3 0 0 0,-2 0 0 0 0,3 4-16383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17423 9160 16383 0 0,'-12'0'0'0'0,"-8"0"0"0"0,-5 0 0 0 0,-1 0 0 0 0,-1 0 0 0 0,0 0 0 0 0,1 4 0 0 0,0 1 0 0 0,2 0 0 0 0,0-1 0 0 0,0-1 0 0 0,1-1 0 0 0,3 3 0 0 0,2 1 0 0 0,0-1 0 0 0,-1-1 0 0 0,-2-2 0 0 0,3 0-16383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20254 9329 16383 0 0,'-8'0'0'0'0,"-11"0"0"0"0,-5 0 0 0 0,-4 0 0 0 0,0 0 0 0 0,0 0 0 0 0,1 0 0 0 0,1 0 0 0 0,1 0 0 0 0,1 0 0 0 0,-8 4 0 0 0,-22 6 0 0 0,-42 8 0 0 0,-29 6 0 0 0,-9 2 0 0 0,15-3 0 0 0,19-5 0 0 0,22-2 0 0 0,21 0 0 0 0,16-2 0 0 0,11-4 0 0 0,7-3 0 0 0,3-3 0 0 0,1-3 0 0 0,-1 0 0 0 0,0-2 0 0 0,-25 5 0 0 0,-57 4 0 0 0,-51 2 0 0 0,-23 3 0 0 0,9-1 0 0 0,31-3 0 0 0,33-2 0 0 0,30-3 0 0 0,24-2 0 0 0,17-1 0 0 0,8-1 0 0 0,6 0 0 0 0,1-1 0 0 0,0 1 0 0 0,-2-1 0 0 0,-21 1 0 0 0,-52 0 0 0 0,-42 0 0 0 0,-14 0 0 0 0,13 0 0 0 0,23 0 0 0 0,25 0 0 0 0,24 0 0 0 0,19 0 0 0 0,13 0 0 0 0,7 0 0 0 0,4 0 0 0 0,2 0 0 0 0,3-4 0 0 0,5-1-16383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9889 11354 16383 0 0,'-4'0'0'0'0,"-1"-4"0"0"0,-4-1 0 0 0,-1-4 0 0 0,2-5 0 0 0,2-3 0 0 0,-2 1 0 0 0,-3 3 0 0 0,-4 4 0 0 0,-4-1 0 0 0,2-2 0 0 0,-1 0 0 0 0,0 3 0 0 0,-3 2 0 0 0,-12 3 0 0 0,-33 6 0 0 0,-54 11 0 0 0,-33 15 0 0 0,-8 6 0 0 0,16 2 0 0 0,24-5 0 0 0,30-8 0 0 0,25-8 0 0 0,21-6 0 0 0,13-6 0 0 0,9-2 0 0 0,3-1 0 0 0,6-2-16383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17143 9438 16383 0 0,'-4'0'0'0'0,"-5"0"0"0"0,-6 0 0 0 0,-3 0 0 0 0,-4 0 0 0 0,-1 0 0 0 0,-1 0 0 0 0,-1 0 0 0 0,-19 0 0 0 0,-43 0 0 0 0,-34 0 0 0 0,-13 0 0 0 0,4 0 0 0 0,21 0 0 0 0,25 0 0 0 0,22 0 0 0 0,18 0 0 0 0,12 0 0 0 0,8 0 0 0 0,4 0 0 0 0,1 0 0 0 0,1 0 0 0 0,-2 0 0 0 0,-1 0 0 0 0,-9 0 0 0 0,-31 0 0 0 0,-42 0 0 0 0,-22 0 0 0 0,1 0 0 0 0,14 0 0 0 0,18 0 0 0 0,20 0 0 0 0,19 0 0 0 0,14 0 0 0 0,9 0 0 0 0,7 0 0 0 0,-10 0 0 0 0,-22 0 0 0 0,-43 0 0 0 0,-24 0 0 0 0,-7 0 0 0 0,14 0 0 0 0,18 0 0 0 0,23 0 0 0 0,19 0 0 0 0,15 0 0 0 0,10 0 0 0 0,7 0 0 0 0,2 0 0 0 0,2 0 0 0 0,0 0 0 0 0,-2 0 0 0 0,-16 0 0 0 0,-22 0 0 0 0,-22 0 0 0 0,-12 0 0 0 0,1 0 0 0 0,13 0 0 0 0,15 0 0 0 0,15 0 0 0 0,12 0 0 0 0,8 0 0 0 0,4 0 0 0 0,4 0 0 0 0,0 0 0 0 0,1 0 0 0 0,-1 0 0 0 0,-13 0 0 0 0,-20 0 0 0 0,-22 0 0 0 0,-17 0 0 0 0,-1 0 0 0 0,12 0 0 0 0,15 0 0 0 0,15 0 0 0 0,13 0 0 0 0,9 0 0 0 0,5 0 0 0 0,3 0 0 0 0,2 0 0 0 0,-1 0 0 0 0,0 0 0 0 0,0 0 0 0 0,-1 0 0 0 0,-5 0 0 0 0,-14 4 0 0 0,-11 2 0 0 0,-6-1 0 0 0,4-1 0 0 0,3-1 0 0 0,5-2 0 0 0,8 0 0 0 0,5 0 0 0 0,5-1 0 0 0,3 0 0 0 0,2-1 0 0 0,1 1 0 0 0,-1 0 0 0 0,-3 0 0 0 0,-6 4 0 0 0,-9 5 0 0 0,-10 1 0 0 0,-4 4 0 0 0,3-2 0 0 0,7-2 0 0 0,2-3 0 0 0,6-3 0 0 0,4-2 0 0 0,4-1 0 0 0,3-1 0 0 0,1-1 0 0 0,2 1 0 0 0,-3-1 0 0 0,-2 1 0 0 0,0 0 0 0 0,1-1 0 0 0,1 1 0 0 0,1 0 0 0 0,1-4 0 0 0,0-1 0 0 0,4-4 0 0 0,2-1 0 0 0,0 3 0 0 0,-1 1 0 0 0,2-2 0 0 0,5-4 0 0 0,0-3 0 0 0,-2 0 0 0 0,-3 3 0 0 0,-2 0 0 0 0,2 1-16383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21029 9866 16383 0 0,'-8'0'0'0'0,"-11"0"0"0"0,-10 0 0 0 0,-4 0 0 0 0,0 0 0 0 0,1 0 0 0 0,2 0 0 0 0,2 0 0 0 0,3 0 0 0 0,0 0 0 0 0,1 0 0 0 0,-3 0 0 0 0,-10 0 0 0 0,-9 0 0 0 0,-2 0 0 0 0,3 0 0 0 0,6 0 0 0 0,1 0 0 0 0,4 0 0 0 0,2 0 0 0 0,4 0 0 0 0,2 0 0 0 0,2 0 0 0 0,0 0 0 0 0,5-4 0 0 0,-2-2 0 0 0,-2 1 0 0 0,-9-3 0 0 0,-3 0 0 0 0,0 1 0 0 0,3 2 0 0 0,2 2 0 0 0,2 1 0 0 0,3 1 0 0 0,0 1 0 0 0,2 0 0 0 0,0-3 0 0 0,0-2 0 0 0,-8-4 0 0 0,-11-4 0 0 0,-10-1 0 0 0,-4 4 0 0 0,3 2 0 0 0,6 3 0 0 0,5 2 0 0 0,3-2 0 0 0,6-1 0 0 0,4 1 0 0 0,3 2 0 0 0,2 1 0 0 0,-7 0 0 0 0,-10-2 0 0 0,-6-2 0 0 0,-4 1 0 0 0,4 1 0 0 0,9-2 0 0 0,4-1 0 0 0,3 1 0 0 0,3 1 0 0 0,2 3 0 0 0,2 0 0 0 0,0 1 0 0 0,1 1 0 0 0,1 0 0 0 0,-1 1 0 0 0,0-1 0 0 0,-8-4 0 0 0,-3-1 0 0 0,-4 0 0 0 0,1 1 0 0 0,-1 1 0 0 0,1 1 0 0 0,4 1 0 0 0,2 1 0 0 0,4 0 0 0 0,2-4 0 0 0,-3-1 0 0 0,-13-4 0 0 0,-7 0 0 0 0,-8-3 0 0 0,-1 1 0 0 0,3 2 0 0 0,5 3 0 0 0,5 2 0 0 0,7 2 0 0 0,5 1 0 0 0,5 1 0 0 0,2 1 0 0 0,2-1 0 0 0,1 1 0 0 0,4 3 0 0 0,4 6 0 0 0,6 4 0 0 0,4 1-16383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17157 9760 16383 0 0,'-4'0'0'0'0,"-5"0"0"0"0,-14 0 0 0 0,-14 0 0 0 0,-13 0 0 0 0,-10 0 0 0 0,-3 0 0 0 0,5 0 0 0 0,9 0 0 0 0,9 0 0 0 0,6 0 0 0 0,6 0 0 0 0,4 0 0 0 0,1 0 0 0 0,1 0 0 0 0,0 0 0 0 0,-8 0 0 0 0,-19 0 0 0 0,-17 0 0 0 0,-10 0 0 0 0,5 0 0 0 0,6 0 0 0 0,10 0 0 0 0,10 0 0 0 0,10 0 0 0 0,6 0 0 0 0,3 0 0 0 0,4 0 0 0 0,0 0 0 0 0,1 0 0 0 0,-1 0 0 0 0,-4 0 0 0 0,-10 0 0 0 0,-11 0 0 0 0,-5 0 0 0 0,-6 0 0 0 0,3 0 0 0 0,7 0 0 0 0,7 0 0 0 0,7 0 0 0 0,6 0 0 0 0,2 0 0 0 0,3 0 0 0 0,1 0 0 0 0,0 0 0 0 0,0 0 0 0 0,-1 0 0 0 0,0 0 0 0 0,-8 0 0 0 0,-11 0 0 0 0,-10 0 0 0 0,-8 0 0 0 0,1 0 0 0 0,8 0 0 0 0,8 0 0 0 0,7 0 0 0 0,6 0 0 0 0,4 0 0 0 0,3 0 0 0 0,1 0 0 0 0,0 0 0 0 0,0 0 0 0 0,-1 0 0 0 0,1 0 0 0 0,-9 0 0 0 0,-7 0 0 0 0,-13 0 0 0 0,-10 0 0 0 0,-2 0 0 0 0,-3 0 0 0 0,-10 0 0 0 0,-8 0 0 0 0,-6 0 0 0 0,5 0 0 0 0,8 0 0 0 0,10 0 0 0 0,12 0 0 0 0,11 0 0 0 0,10 0 0 0 0,6 0 0 0 0,3 0 0 0 0,3 0 0 0 0,1 0 0 0 0,0 0 0 0 0,-1 0 0 0 0,4-4 0 0 0,1-2 0 0 0,-1 1 0 0 0,-9 1 0 0 0,-12 1 0 0 0,-12-2 0 0 0,0-2 0 0 0,-9 2 0 0 0,-9-3 0 0 0,-1 0 0 0 0,-1 1 0 0 0,4 2 0 0 0,9 2 0 0 0,10 1 0 0 0,10 2 0 0 0,7 0 0 0 0,5 0 0 0 0,3 0 0 0 0,1 1 0 0 0,1-1 0 0 0,-1 0 0 0 0,0 0 0 0 0,0 0 0 0 0,-1 0 0 0 0,-4 0 0 0 0,-10 0 0 0 0,-10 0 0 0 0,-2 0 0 0 0,4 0 0 0 0,2 0 0 0 0,4 0 0 0 0,4 0 0 0 0,5 0 0 0 0,3 0 0 0 0,2 0 0 0 0,1 0 0 0 0,2 4 0 0 0,-1 2 0 0 0,-8 3 0 0 0,-10 0 0 0 0,-7-1 0 0 0,-3-2 0 0 0,4-2 0 0 0,5-2 0 0 0,5-1 0 0 0,7-1 0 0 0,2 0 0 0 0,4 0 0 0 0,1-1 0 0 0,0 1 0 0 0,1-1 0 0 0,-5 1 0 0 0,-5 0 0 0 0,-1 0 0 0 0,1 0 0 0 0,-3 0 0 0 0,-2 0 0 0 0,-4 0 0 0 0,2 0 0 0 0,3 0 0 0 0,4 0 0 0 0,3 0 0 0 0,2 0 0 0 0,3 0 0 0 0,1 0 0 0 0,0 0 0 0 0,0 0 0 0 0,0 0 0 0 0,0 0 0 0 0,4 0-16383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3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16790 9626 16383 0 0,'4'0'0'0'0,"6"0"0"0"0,4 0 0 0 0,5 0 0 0 0,2 0 0 0 0,2 0 0 0 0,1 4 0 0 0,1 5 0 0 0,-1 1 0 0 0,1 0 0 0 0,-5 1 0 0 0,-1-1 0 0 0,-1-3 0 0 0,-2 3 0 0 0,-1-2 0 0 0,2-1 0 0 0,-3 2 0 0 0,1-1 0 0 0,2 3 0 0 0,1-2 0 0 0,3-1 0 0 0,1-2 0 0 0,-4 1 0 0 0,1 0 0 0 0,-1-1 0 0 0,2-2 0 0 0,1-1 0 0 0,1-2 0 0 0,1 0 0 0 0,0-1 0 0 0,1 0 0 0 0,0-1 0 0 0,-1 1 0 0 0,1 0 0 0 0,0-1 0 0 0,-1 1 0 0 0,1 0 0 0 0,-1 0 0 0 0,1 0 0 0 0,0 0 0 0 0,-1 0 0 0 0,1 0 0 0 0,-1 0 0 0 0,1 0 0 0 0,-1 0 0 0 0,1 0 0 0 0,-1 0 0 0 0,1-4 0 0 0,-1-1 0 0 0,-3-4 0 0 0,-2 0 0 0 0,0 1 0 0 0,2-2 0 0 0,0 1 0 0 0,-2-3 0 0 0,-1 2 0 0 0,1 2 0 0 0,-2-2 0 0 0,-1 1 0 0 0,2 2 0 0 0,2 3 0 0 0,-3-3 0 0 0,1 0 0 0 0,0-2 0 0 0,3-1 0 0 0,5 3 0 0 0,2 1 0 0 0,5 3 0 0 0,1 1 0 0 0,-1 1 0 0 0,-3 1 0 0 0,-1 0 0 0 0,-2 1 0 0 0,-1-1 0 0 0,-2 0 0 0 0,1 1 0 0 0,3-1 0 0 0,5 0 0 0 0,2 4 0 0 0,6 1 0 0 0,5 4 0 0 0,3 1 0 0 0,-3-2 0 0 0,-6 1 0 0 0,-4 1 0 0 0,-5-3 0 0 0,-3-2 0 0 0,-3-2 0 0 0,-1-1 0 0 0,0-2 0 0 0,-1 0 0 0 0,1 0 0 0 0,-8-1 0 0 0,-11 1 0 0 0,-9 0 0 0 0,-9-1 0 0 0,-5 1 0 0 0,-4 0 0 0 0,-2 0 0 0 0,0 0 0 0 0,-1 0 0 0 0,1 0 0 0 0,0 0 0 0 0,1 0 0 0 0,0 0 0 0 0,0 0 0 0 0,-3 0 0 0 0,-2 0 0 0 0,4 4 0 0 0,3 6 0 0 0,1 0 0 0 0,0-1 0 0 0,-1-2 0 0 0,4 2 0 0 0,1-1 0 0 0,-1-2 0 0 0,-1-1 0 0 0,-2-2 0 0 0,-1-2 0 0 0,0 0 0 0 0,-1-2 0 0 0,-1 1 0 0 0,0 0 0 0 0,0-1 0 0 0,1 1 0 0 0,-1 0 0 0 0,0 0 0 0 0,1 0 0 0 0,-1 0 0 0 0,1 0 0 0 0,-1 0 0 0 0,1 0 0 0 0,-1 0 0 0 0,9 0 0 0 0,10 0 0 0 0,10 0 0 0 0,8 0 0 0 0,11 0 0 0 0,4-4 0 0 0,2-1 0 0 0,-1-1 0 0 0,0 2 0 0 0,-2 1 0 0 0,-1 2 0 0 0,-2 0 0 0 0,0 0 0 0 0,0 1 0 0 0,-1 0 0 0 0,0 1 0 0 0,5-1 0 0 0,0 0 0 0 0,5 0 0 0 0,-1 0 0 0 0,0 0 0 0 0,-3 0 0 0 0,-1 0 0 0 0,-3 0 0 0 0,0 0 0 0 0,-1 0 0 0 0,-1 0 0 0 0,0 0 0 0 0,0 0 0 0 0,0 0 0 0 0,5 0 0 0 0,4 0 0 0 0,2 0 0 0 0,-5 4 0 0 0,-4 2 0 0 0,-2 3 0 0 0,-1 0 0 0 0,0-1 0 0 0,0-2 0 0 0,5-2 0 0 0,1-2 0 0 0,0-1 0 0 0,-1-1 0 0 0,0 0 0 0 0,-2 0 0 0 0,0-1 0 0 0,-1 1 0 0 0,-1 0 0 0 0,1-1 0 0 0,-1 1 0 0 0,4 0 0 0 0,2 0 0 0 0,-1 0 0 0 0,0 0 0 0 0,-2 0 0 0 0,0 0 0 0 0,-2 0 0 0 0,4 0 0 0 0,1 0 0 0 0,-1 0 0 0 0,0 0 0 0 0,-2 0 0 0 0,-1 0 0 0 0,-1 0 0 0 0,0 0 0 0 0,0 0 0 0 0,-1 0 0 0 0,-4-4 0 0 0,-5-1-16383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13068 15703 16383 0 0,'0'4'0'0'0,"0"5"0"0"0,-4 6 0 0 0,-6-1 0 0 0,0 2 0 0 0,-3-2 0 0 0,1 1 0 0 0,-2 1 0 0 0,-2-1 0 0 0,-3-4 0 0 0,-2 1 0 0 0,-1 2 0 0 0,-1-2 0 0 0,-1-2 0 0 0,0 1 0 0 0,0-2 0 0 0,0-2 0 0 0,0-2 0 0 0,1 2 0 0 0,-1 0 0 0 0,0-2 0 0 0,1-1 0 0 0,-1-2 0 0 0,1 0 0 0 0,-1-2 0 0 0,1 0 0 0 0,-1 0 0 0 0,1 0 0 0 0,-1 0 0 0 0,1-1 0 0 0,-1 1 0 0 0,1 0 0 0 0,-1 0 0 0 0,1 0 0 0 0,-1 0 0 0 0,1 0 0 0 0,-1 0 0 0 0,1 0 0 0 0,-1 0 0 0 0,5 4 0 0 0,4 5 0 0 0,2 2 0 0 0,3 2 0 0 0,-1-1 0 0 0,1-6 0 0 0,3-8 0 0 0,2-9 0 0 0,2-5 0 0 0,2-4 0 0 0,0-4 0 0 0,2 0 0 0 0,-1-1 0 0 0,0 0 0 0 0,1 0 0 0 0,3 0 0 0 0,2 1 0 0 0,-1 0 0 0 0,3 5 0 0 0,4 4 0 0 0,4 6 0 0 0,4 4 0 0 0,2 3 0 0 0,1 2 0 0 0,1 1 0 0 0,0 0 0 0 0,0-4 0 0 0,1-2 0 0 0,-1 1 0 0 0,-1 0 0 0 0,1 2 0 0 0,0 0 0 0 0,-1 1 0 0 0,1 0 0 0 0,-1 1 0 0 0,1 1 0 0 0,-1-1 0 0 0,1 0 0 0 0,-1 0 0 0 0,1 0 0 0 0,-1 0 0 0 0,1 0 0 0 0,-1 0 0 0 0,1 0 0 0 0,-1 0 0 0 0,1 0 0 0 0,-1 0 0 0 0,1 0 0 0 0,-1 0 0 0 0,1 0 0 0 0,-1 0 0 0 0,1 0 0 0 0,0 0 0 0 0,-1 4 0 0 0,1 2 0 0 0,-5 3 0 0 0,-5 4 0 0 0,-5 4 0 0 0,-4 4 0 0 0,-2 1 0 0 0,-3 2 0 0 0,-1 0 0 0 0,0 0 0 0 0,0 0 0 0 0,0 1 0 0 0,1-1 0 0 0,-1-9 0 0 0,-3-10 0 0 0,-1-6-16383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7034 15637 16383 0 0,'4'0'0'0'0,"6"0"0"0"0,4 0 0 0 0,4 0 0 0 0,4 0 0 0 0,-3 4 0 0 0,0 1 0 0 0,0 0 0 0 0,2 3 0 0 0,0 1 0 0 0,2-3 0 0 0,-1 0 0 0 0,2-3 0 0 0,-1-1 0 0 0,1 2 0 0 0,0 2 0 0 0,0 3 0 0 0,-5 4 0 0 0,0 0 0 0 0,-1-3 0 0 0,1-2 0 0 0,2-3 0 0 0,1-2 0 0 0,0-2 0 0 0,-3 3 0 0 0,0 1 0 0 0,-5 4 0 0 0,1-1 0 0 0,0 0 0 0 0,-1 1 0 0 0,1 0 0 0 0,-3 3 0 0 0,1-2 0 0 0,-1 2 0 0 0,0-1 0 0 0,3 2 0 0 0,3-2 0 0 0,2 1 0 0 0,-3-4 0 0 0,-3-9 0 0 0,-5-8 0 0 0,-3-6 0 0 0,-4-4 0 0 0,-1-4 0 0 0,-1-2 0 0 0,-5 4 0 0 0,-1 2 0 0 0,-4 3 0 0 0,0 1 0 0 0,2-1 0 0 0,2-2 0 0 0,-2 2 0 0 0,-4 4 0 0 0,-3 4 0 0 0,-4 3 0 0 0,-2 3 0 0 0,-2 1 0 0 0,-1 1 0 0 0,0 1 0 0 0,0 0 0 0 0,0-1 0 0 0,0 1 0 0 0,0-1 0 0 0,0 0 0 0 0,1 1 0 0 0,3 3 0 0 0,2 1 0 0 0,-1 0 0 0 0,0-1 0 0 0,2 3 0 0 0,1 0 0 0 0,-1 3 0 0 0,-3 0 0 0 0,4 2 0 0 0,-1-1 0 0 0,0-3 0 0 0,1 3 0 0 0,5 2 0 0 0,-1-1 0 0 0,-1-2 0 0 0,-4-3 0 0 0,-2-3 0 0 0,-2 2 0 0 0,3 4 0 0 0,0 5 0 0 0,-1-1 0 0 0,-1-3 0 0 0,3 2 0 0 0,4 1 0 0 0,8-1 0 0 0,10-2 0 0 0,7-4 0 0 0,6-3 0 0 0,4-2 0 0 0,2-1 0 0 0,1 3 0 0 0,0 1 0 0 0,0-1 0 0 0,-4 4 0 0 0,-2-1 0 0 0,0 4 0 0 0,1-1 0 0 0,0-2 0 0 0,2-2 0 0 0,0-2 0 0 0,2-2 0 0 0,-1-1 0 0 0,1-1 0 0 0,-1-1 0 0 0,1 5 0 0 0,0 1 0 0 0,-5 4 0 0 0,0 0 0 0 0,-1-2 0 0 0,2-1 0 0 0,0-2 0 0 0,2-2 0 0 0,0-1 0 0 0,2 0 0 0 0,-9-2 0 0 0,-6-3 0 0 0,-5-2-16383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6457 16554 16383 0 0,'-4'0'0'0'0,"-6"0"0"0"0,-4 0 0 0 0,-4 0 0 0 0,-4 0 0 0 0,-1 0 0 0 0,-1 0 0 0 0,-9 0 0 0 0,-10-4 0 0 0,-2-2 0 0 0,2 1 0 0 0,2 1 0 0 0,2 1 0 0 0,1 1 0 0 0,2 2 0 0 0,4-1 0 0 0,7-3 0 0 0,4-1 0 0 0,1 0 0 0 0,4-3 0 0 0,2 0 0 0 0,-2 1 0 0 0,2 2-16383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5801 16441 16383 0 0,'-4'0'0'0'0,"-6"0"0"0"0,-4 0 0 0 0,-4 0 0 0 0,-4 0 0 0 0,-1 0 0 0 0,-1 0 0 0 0,3 4 0 0 0,6 6 0 0 0,5 4 0 0 0,4 4 0 0 0,4 4 0 0 0,1 1 0 0 0,2 1 0 0 0,0 1 0 0 0,0-1 0 0 0,0 1 0 0 0,-1-1 0 0 0,1 0 0 0 0,-1-1 0 0 0,0 1 0 0 0,0 0 0 0 0,0-1 0 0 0,0 1 0 0 0,0-1 0 0 0,0 0 0 0 0,0 1 0 0 0,4-5 0 0 0,5-4 0 0 0,2-2 0 0 0,2-3 0 0 0,3-3 0 0 0,3-2 0 0 0,3-3 0 0 0,0-1 0 0 0,2-1 0 0 0,0-1 0 0 0,0 1 0 0 0,0-1 0 0 0,0 1 0 0 0,0-1 0 0 0,0 1 0 0 0,-1 0 0 0 0,1 0 0 0 0,-1 0 0 0 0,1 0 0 0 0,-1 0 0 0 0,1 0 0 0 0,-1 0 0 0 0,1 0 0 0 0,-5 4 0 0 0,0 1 0 0 0,-1 0 0 0 0,1 0 0 0 0,-2 1 0 0 0,-1 6 0 0 0,2-1 0 0 0,1-2 0 0 0,2-2 0 0 0,0-2 0 0 0,2-2 0 0 0,1-2 0 0 0,-1-1 0 0 0,1 0 0 0 0,0-1 0 0 0,0 1 0 0 0,-1-1 0 0 0,-3 1-16383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13108 15044 16383 0 0,'4'0'0'0'0,"5"4"0"0"0,6 2 0 0 0,3 3 0 0 0,-1 4 0 0 0,1 4 0 0 0,1 0 0 0 0,2-4 0 0 0,0-4 0 0 0,2-4 0 0 0,0 2 0 0 0,1 0 0 0 0,-1-2 0 0 0,-3 2 0 0 0,-1 1 0 0 0,-1-2 0 0 0,2-1 0 0 0,1-3 0 0 0,-4 4 0 0 0,1 0 0 0 0,0-1 0 0 0,1-1 0 0 0,2-1 0 0 0,1-2 0 0 0,1 0 0 0 0,0-1 0 0 0,0 0 0 0 0,1 0 0 0 0,0-1 0 0 0,0 1 0 0 0,-1 0 0 0 0,1 0 0 0 0,0 0 0 0 0,-1 0 0 0 0,1 0 0 0 0,-1 0 0 0 0,1 0 0 0 0,-1 0 0 0 0,1 0 0 0 0,-1 0 0 0 0,1 0 0 0 0,-1 0 0 0 0,1 0 0 0 0,-1 0 0 0 0,-3-4 0 0 0,-6-5 0 0 0,-9-2 0 0 0,-5-2 0 0 0,-7 1 0 0 0,-2-2 0 0 0,-4-2 0 0 0,-3 1 0 0 0,-3 4 0 0 0,-3-1 0 0 0,-1 2 0 0 0,0 2 0 0 0,-2 4 0 0 0,1 1 0 0 0,0 2 0 0 0,0 0 0 0 0,0 2 0 0 0,0-1 0 0 0,1 1 0 0 0,-1-1 0 0 0,1 0 0 0 0,-1 1 0 0 0,1-1 0 0 0,-1 0 0 0 0,1 0 0 0 0,-1 0 0 0 0,1 0 0 0 0,-1 0 0 0 0,1 0 0 0 0,-1 0 0 0 0,1 0 0 0 0,-1 0 0 0 0,1 0 0 0 0,-1 0 0 0 0,1 0 0 0 0,-1 0 0 0 0,5 4 0 0 0,0 1 0 0 0,5 4 0 0 0,0 1 0 0 0,-2-3 0 0 0,-1-1 0 0 0,1 2 0 0 0,4 4 0 0 0,4 3 0 0 0,-1 0 0 0 0,-7 1 0 0 0,-4-3 0 0 0,-3-2 0 0 0,2 0 0 0 0,5 2 0 0 0,5 3 0 0 0,4 3 0 0 0,4 2 0 0 0,6-2 0 0 0,7-1 0 0 0,1 1 0 0 0,3-3 0 0 0,4-4 0 0 0,1-5 0 0 0,3-2 0 0 0,5-3 0 0 0,2-2 0 0 0,4 0 0 0 0,1-1 0 0 0,2 0 0 0 0,-1 0 0 0 0,-2 1 0 0 0,-3 0 0 0 0,-3-1 0 0 0,-1 1 0 0 0,-2 0 0 0 0,-1 0 0 0 0,1 0 0 0 0,-2 0 0 0 0,5 0 0 0 0,2 0 0 0 0,-1 0 0 0 0,0 0 0 0 0,-2 0 0 0 0,-1-4 0 0 0,0-5 0 0 0,-1-1 0 0 0,-1 1 0 0 0,1 2 0 0 0,-1-2 0 0 0,0 1 0 0 0,1 1 0 0 0,-1-1 0 0 0,0 0 0 0 0,1 1 0 0 0,-5 3-16383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6440 15764 16383 0 0,'4'0'0'0'0,"6"0"0"0"0,4 0 0 0 0,1 4 0 0 0,1 1 0 0 0,2 0 0 0 0,2 3 0 0 0,1 1 0 0 0,2-3 0 0 0,1 0 0 0 0,-1-3 0 0 0,1-1 0 0 0,0-2 0 0 0,0 1 0 0 0,-4 2 0 0 0,-2 2 0 0 0,1 0 0 0 0,0-1 0 0 0,2-2 0 0 0,0 0 0 0 0,-2 3 0 0 0,-1 1 0 0 0,-4 3 0 0 0,0 0 0 0 0,2-1 0 0 0,-2 1 0 0 0,1 0 0 0 0,1-1 0 0 0,-1 1 0 0 0,0-1 0 0 0,-2 3 0 0 0,0-1 0 0 0,3-2 0 0 0,2-3 0 0 0,2-1 0 0 0,-3 1 0 0 0,1 1 0 0 0,0 3 0 0 0,2 0 0 0 0,1-1 0 0 0,-7-7 0 0 0,-9-2 0 0 0,-11-2 0 0 0,-3 3 0 0 0,-1 7 0 0 0,2 5 0 0 0,2 5 0 0 0,-2 0 0 0 0,0 0 0 0 0,2 2 0 0 0,2 2 0 0 0,1 1 0 0 0,-2-4 0 0 0,-1 0 0 0 0,1 1 0 0 0,-3-3 0 0 0,-4-5 0 0 0,-4-3 0 0 0,-3-4 0 0 0,-2-2 0 0 0,-2-2 0 0 0,-1 0 0 0 0,-1-1 0 0 0,1 0 0 0 0,0 1 0 0 0,4-5 0 0 0,1 0 0 0 0,1-1 0 0 0,2-2 0 0 0,1 0 0 0 0,2-3 0 0 0,0 1 0 0 0,-2 1 0 0 0,1-1 0 0 0,0 1 0 0 0,1-2 0 0 0,0 1 0 0 0,-2 2 0 0 0,-3 3 0 0 0,-3 1 0 0 0,0 3 0 0 0,-2 0 0 0 0,-1 1 0 0 0,4 4 0 0 0,2 2 0 0 0,3 4 0 0 0,4 4 0 0 0,1-1 0 0 0,-3-2 0 0 0,-3-3 0 0 0,2-7 0 0 0,-1-3 0 0 0,1-2-16383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22714 11023 16383 0 0,'-4'0'0'0'0,"-5"0"0"0"0,-6 0 0 0 0,-3 0 0 0 0,-4 0 0 0 0,-5 0 0 0 0,-6 0 0 0 0,-10 0 0 0 0,-5 0 0 0 0,1 0 0 0 0,1 0 0 0 0,4 0 0 0 0,1 0 0 0 0,4 0 0 0 0,4 0 0 0 0,3 0 0 0 0,4 0 0 0 0,1 0 0 0 0,6 4 0 0 0,1 1 0 0 0,0 0 0 0 0,0-1 0 0 0,-10-1 0 0 0,-8-1 0 0 0,-6-1 0 0 0,-4-1 0 0 0,3 0 0 0 0,3 0 0 0 0,6 0 0 0 0,4-1 0 0 0,3 1 0 0 0,2 0 0 0 0,2 0 0 0 0,0 0 0 0 0,0 0 0 0 0,1 0 0 0 0,-1 0 0 0 0,-4 4 0 0 0,-6 1 0 0 0,-8 0 0 0 0,-7 0 0 0 0,2-3 0 0 0,1 0 0 0 0,-1-1 0 0 0,5 0 0 0 0,4-1 0 0 0,5-1 0 0 0,3 1 0 0 0,4 0 0 0 0,1 0 0 0 0,1 0 0 0 0,0 0 0 0 0,1 0 0 0 0,-1 4 0 0 0,-4 1 0 0 0,-5 0 0 0 0,-10-1 0 0 0,-5-1 0 0 0,1-1 0 0 0,4-1 0 0 0,6-1 0 0 0,5 0 0 0 0,3 0 0 0 0,3 0 0 0 0,1 0 0 0 0,2-1 0 0 0,-1 1 0 0 0,1 0 0 0 0,-1 0 0 0 0,0 0 0 0 0,0 4 0 0 0,-4 1 0 0 0,-6 0 0 0 0,-5 0 0 0 0,0-3 0 0 0,-2 0 0 0 0,3-1 0 0 0,2 0 0 0 0,4-1 0 0 0,4-1 0 0 0,1 1 0 0 0,2 0 0 0 0,1 0 0 0 0,0 0 0 0 0,0 0 0 0 0,0 0 0 0 0,-4 0 0 0 0,-5 0 0 0 0,-2 0 0 0 0,1 0 0 0 0,3 0 0 0 0,1 0 0 0 0,3 0 0 0 0,1 0 0 0 0,1 0 0 0 0,1 0 0 0 0,0 0 0 0 0,0 0 0 0 0,0 0 0 0 0,-1 0 0 0 0,1 0 0 0 0,0-4 0 0 0,-1-2 0 0 0,1 1 0 0 0,-1 1 0 0 0,1 1 0 0 0,-1 1 0 0 0,1 1 0 0 0,-1 1 0 0 0,1 0 0 0 0,-5 0 0 0 0,-5 0 0 0 0,-1 1 0 0 0,2-1 0 0 0,1 0 0 0 0,3 0 0 0 0,2 0 0 0 0,1 0 0 0 0,1 0 0 0 0,0 0 0 0 0,1 0 0 0 0,0 0 0 0 0,-4 0 0 0 0,-1 0 0 0 0,-5 0 0 0 0,0 0 0 0 0,-2 0 0 0 0,0 0 0 0 0,3 0 0 0 0,2 0 0 0 0,3 0 0 0 0,1 0 0 0 0,2 0 0 0 0,0 0 0 0 0,1 0 0 0 0,0 0 0 0 0,0 0 0 0 0,0 0 0 0 0,0 0 0 0 0,-1 0 0 0 0,1 0 0 0 0,-1 0 0 0 0,1 0 0 0 0,-1 0 0 0 0,1 0 0 0 0,3-4 0 0 0,2-5 0 0 0,0-2 0 0 0,2 6 0 0 0,5 8 0 0 0,4 6 0 0 0,-1 3 0 0 0,-4 3 0 0 0,-6 2 0 0 0,-6 0 0 0 0,3-1 0 0 0,0-2 0 0 0,-1-3 0 0 0,5 0 0 0 0,0-2 0 0 0,-1-2 0 0 0,3 1 0 0 0,0 0 0 0 0,2 2 0 0 0,0 0 0 0 0,-2-3 0 0 0,-3-1 0 0 0,-2-3 0 0 0,-2-1 0 0 0,0-1 0 0 0,-2-1 0 0 0,0-1 0 0 0,0 1 0 0 0,0-5 0 0 0,0 0 0 0 0,1 0 0 0 0,3-4 0 0 0,6-3 0 0 0,4-4 0 0 0,1 0 0 0 0,2 0 0 0 0,-2 2 0 0 0,0-1 0 0 0,2-1 0 0 0,-2 1 0 0 0,1 0 0 0 0,1 3-16383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4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7795 14999 16383 0 0,'4'0'0'0'0,"5"0"0"0"0,5 0 0 0 0,5 0 0 0 0,-2 4 0 0 0,1 1 0 0 0,-3 5 0 0 0,0-1 0 0 0,2-1 0 0 0,1 2 0 0 0,3-1 0 0 0,0-2 0 0 0,2-2 0 0 0,-3 2 0 0 0,-2 0 0 0 0,1-1 0 0 0,1-2 0 0 0,0-1 0 0 0,2 2 0 0 0,1 1 0 0 0,0 3 0 0 0,1 0 0 0 0,0-1 0 0 0,-1-3 0 0 0,1 3 0 0 0,0-1 0 0 0,-1-1 0 0 0,1-1 0 0 0,-1-3 0 0 0,1 0 0 0 0,0-2 0 0 0,-1 0 0 0 0,1 0 0 0 0,-1 0 0 0 0,1-1 0 0 0,-1 1 0 0 0,1 0 0 0 0,-5 4 0 0 0,-1 1 0 0 0,-3 4 0 0 0,-1 1 0 0 0,1-2 0 0 0,-1 1 0 0 0,0 1 0 0 0,-1 1 0 0 0,-4 3 0 0 0,1 0 0 0 0,3-3 0 0 0,-1 0 0 0 0,1-1 0 0 0,3-2 0 0 0,-1-7 0 0 0,-4-8 0 0 0,-7-2 0 0 0,-9 0 0 0 0,-7 2 0 0 0,-2-2 0 0 0,-2 0 0 0 0,-3 3 0 0 0,-1-3 0 0 0,-3-4 0 0 0,0 1 0 0 0,-1 3 0 0 0,0 2 0 0 0,4-2 0 0 0,6-2 0 0 0,0-1 0 0 0,0-1 0 0 0,-3 1 0 0 0,2-1 0 0 0,4-3 0 0 0,3-2 0 0 0,3-2 0 0 0,3-2 0 0 0,1-1 0 0 0,2-1 0 0 0,3 4 0 0 0,6 5 0 0 0,1 2 0 0 0,-1-2 0 0 0,-3-2 0 0 0,-6 2 0 0 0,-7 4 0 0 0,-7 3 0 0 0,-5 3 0 0 0,-4 3 0 0 0,-1 1 0 0 0,-2 2 0 0 0,0-1 0 0 0,0 1 0 0 0,0 4 0 0 0,1 0 0 0 0,0 1 0 0 0,0-2 0 0 0,1-1 0 0 0,-1-1 0 0 0,1-1 0 0 0,-1-1 0 0 0,1 0 0 0 0,-1 0 0 0 0,1 0 0 0 0,-1 0 0 0 0,1-1 0 0 0,-1 5 0 0 0,1 1 0 0 0,-1 0 0 0 0,1 0 0 0 0,-1-3 0 0 0,5 4 0 0 0,1 1 0 0 0,3 2 0 0 0,5 4 0 0 0,4 5 0 0 0,-1-2 0 0 0,0 0 0 0 0,2 3 0 0 0,2 1 0 0 0,1 1 0 0 0,1 2 0 0 0,0 0 0 0 0,1 0 0 0 0,1 1 0 0 0,-1 0 0 0 0,0 0 0 0 0,0-1 0 0 0,1 1 0 0 0,-1 0 0 0 0,4-5 0 0 0,5-4 0 0 0,5-6 0 0 0,1 0 0 0 0,1-2 0 0 0,-2 3 0 0 0,1-2 0 0 0,1-1 0 0 0,3-2 0 0 0,1-2 0 0 0,2-1 0 0 0,1-2 0 0 0,1 4 0 0 0,0 1 0 0 0,0 0 0 0 0,0-1 0 0 0,-1-2 0 0 0,1 0 0 0 0,0-1 0 0 0,-1-1 0 0 0,1 0 0 0 0,-1 0 0 0 0,1 0 0 0 0,-1-1 0 0 0,1 1 0 0 0,-1 0 0 0 0,1 0 0 0 0,-1 0 0 0 0,1 0 0 0 0,0-4 0 0 0,-1-1 0 0 0,1 0 0 0 0,-1 1 0 0 0,-3-3 0 0 0,-2-1 0 0 0,0 2 0 0 0,2 2 0 0 0,0 1 0 0 0,-2-3 0 0 0,-1 0 0 0 0,1 1 0 0 0,-2-3 0 0 0,-5-4 0 0 0,-3-4 0 0 0,-4-3 0 0 0,-6 2 0 0 0,-7 3 0 0 0,-2 0 0 0 0,1-1 0 0 0,-1 2 0 0 0,0-1 0 0 0,3-2 0 0 0,2-3 0 0 0,2-1 0 0 0,3-2 0 0 0,0-1 0 0 0,1-1 0 0 0,1 0 0 0 0,-1 0 0 0 0,5 4 0 0 0,0 2 0 0 0,1-1 0 0 0,-2 0 0 0 0,-1-2 0 0 0,-1-1 0 0 0,-1 0 0 0 0,-1-1 0 0 0,0-1 0 0 0,0 4-16383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8387 15108 16383 0 0,'4'0'0'0'0,"6"0"0"0"0,4 0 0 0 0,0 4 0 0 0,3 1 0 0 0,1 0 0 0 0,2-1 0 0 0,1-1 0 0 0,2-1 0 0 0,0-1 0 0 0,1-1 0 0 0,0 0 0 0 0,0 0 0 0 0,0 0 0 0 0,0 0 0 0 0,-5 3 0 0 0,0 3 0 0 0,-1-1 0 0 0,2-1 0 0 0,0-1 0 0 0,2-2 0 0 0,0 0 0 0 0,2 0 0 0 0,-5 3 0 0 0,-1 1 0 0 0,1 0 0 0 0,-3 3 0 0 0,-1 0 0 0 0,-2 2 0 0 0,0 1 0 0 0,2-3 0 0 0,3-2 0 0 0,2-2 0 0 0,1-2 0 0 0,2-2 0 0 0,1 4 0 0 0,-5 5 0 0 0,0 1 0 0 0,0 3 0 0 0,-3 3 0 0 0,-1-1 0 0 0,2 1 0 0 0,2 1 0 0 0,-3 3 0 0 0,0-3 0 0 0,2 0 0 0 0,-7-3 0 0 0,-9-8 0 0 0,-8-5 0 0 0,-8-2 0 0 0,-2-6 0 0 0,-1-1 0 0 0,-2-3 0 0 0,-7 0 0 0 0,3-2 0 0 0,0 1 0 0 0,0-1 0 0 0,0 1 0 0 0,1-1 0 0 0,-2 2 0 0 0,1-2 0 0 0,0-2 0 0 0,0 1 0 0 0,-1 3 0 0 0,0 4 0 0 0,1 2 0 0 0,-1 3 0 0 0,-3-3 0 0 0,-2-4 0 0 0,0-1 0 0 0,2 2 0 0 0,0 1 0 0 0,2 3 0 0 0,0 2 0 0 0,2 1 0 0 0,-1 0 0 0 0,1 2 0 0 0,-1-1 0 0 0,5 4 0 0 0,5 6 0 0 0,5 5 0 0 0,4 3 0 0 0,3 4 0 0 0,2 1 0 0 0,0 1 0 0 0,1 1 0 0 0,0-1 0 0 0,0 1 0 0 0,0-1 0 0 0,-1 0 0 0 0,0-1 0 0 0,-3-3 0 0 0,-7-6 0 0 0,-4-5 0 0 0,3-4 0 0 0,9-3 0 0 0,7-1 0 0 0,8-2 0 0 0,9 0 0 0 0,5 0 0 0 0,2 0 0 0 0,0 1 0 0 0,-1-1 0 0 0,-1 1 0 0 0,-1 0 0 0 0,-2 0 0 0 0,0 0 0 0 0,0 0 0 0 0,-1 0 0 0 0,1 0 0 0 0,-1 0 0 0 0,0 0 0 0 0,1 0 0 0 0,-1 0 0 0 0,1 0 0 0 0,-1 0 0 0 0,-3-4 0 0 0,-6-5 0 0 0,-5-6 0 0 0,-8-3 0 0 0,-4 0-16383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6652 15933 16383 0 0,'4'0'0'0'0,"5"0"0"0"0,9 0 0 0 0,6 0 0 0 0,7 0 0 0 0,-3 4 0 0 0,-1 2 0 0 0,-2-1 0 0 0,0-1 0 0 0,-2-1 0 0 0,-3 2 0 0 0,-3 2 0 0 0,2-2 0 0 0,0-1 0 0 0,1-1 0 0 0,2-1 0 0 0,0-2 0 0 0,1 0 0 0 0,-3 4 0 0 0,-2 1 0 0 0,1 0 0 0 0,0-1 0 0 0,2-1 0 0 0,-3 2 0 0 0,-1 2 0 0 0,2-2 0 0 0,0-1 0 0 0,2-1 0 0 0,1-1 0 0 0,0-2 0 0 0,2 1 0 0 0,-1-2 0 0 0,1 1 0 0 0,0 0 0 0 0,0 0 0 0 0,-1-1 0 0 0,1 1 0 0 0,0 0 0 0 0,-1 0 0 0 0,1 0 0 0 0,-1 0 0 0 0,1 0 0 0 0,-1 0 0 0 0,1 0 0 0 0,-5-4 0 0 0,-9-5 0 0 0,-6-5 0 0 0,-8-1 0 0 0,-11 3 0 0 0,-3-1 0 0 0,1 2-16383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6567 16126 16383 0 0,'4'0'0'0'0,"5"0"0"0"0,6 0 0 0 0,3 0 0 0 0,4 0 0 0 0,1 0 0 0 0,1 0 0 0 0,0 0 0 0 0,1 0 0 0 0,-1 0 0 0 0,0 0 0 0 0,0 0 0 0 0,0 0 0 0 0,0 0 0 0 0,-1 0 0 0 0,1 0 0 0 0,-1 0 0 0 0,1 0 0 0 0,-1 0 0 0 0,1 0 0 0 0,-1 0 0 0 0,1 0 0 0 0,-1 0 0 0 0,1 0 0 0 0,-1 0 0 0 0,1 0 0 0 0,-1 0 0 0 0,-3 4 0 0 0,-2 1 0 0 0,0 0 0 0 0,2-1 0 0 0,-3 3 0 0 0,-1 0 0 0 0,1-1 0 0 0,2-1 0 0 0,2-3 0 0 0,1 0 0 0 0,1-1 0 0 0,0-1 0 0 0,1 0 0 0 0,0 0 0 0 0,-1-1 0 0 0,-3-3 0 0 0,-5-6 0 0 0,-6-4 0 0 0,-4-9 0 0 0,-7 1 0 0 0,-7-5 0 0 0,-10-10 0 0 0,-14-6 0 0 0,-13-8 0 0 0,1 5-16383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14653 15232 16383 0 0,'4'0'0'0'0,"5"0"0"0"0,5 0 0 0 0,5 0 0 0 0,2 0 0 0 0,2 0 0 0 0,2 0 0 0 0,-1 0 0 0 0,1 0 0 0 0,-1 0 0 0 0,0 0 0 0 0,-4-4 0 0 0,-2-1 0 0 0,-3-4 0 0 0,-1-4 0 0 0,2-1 0 0 0,-3-1 0 0 0,2 2 0 0 0,1-1 0 0 0,2 2 0 0 0,3 3 0 0 0,0 3 0 0 0,2 2 0 0 0,1 2 0 0 0,0 2 0 0 0,0-4 0 0 0,0 0 0 0 0,0-1 0 0 0,-1 2 0 0 0,1 0 0 0 0,0 2 0 0 0,-1 0 0 0 0,1 0 0 0 0,-1 1 0 0 0,-3-3 0 0 0,-2-2 0 0 0,0 0 0 0 0,2 1 0 0 0,0 1 0 0 0,-2-3 0 0 0,-1 0 0 0 0,1 0 0 0 0,2 2 0 0 0,0 2 0 0 0,2 0 0 0 0,1 1 0 0 0,1 1 0 0 0,-1 0 0 0 0,1 0 0 0 0,-4 5 0 0 0,-6 4 0 0 0,-5 6 0 0 0,-3 3 0 0 0,-4 4 0 0 0,-2 1 0 0 0,0 1 0 0 0,-5-3 0 0 0,-6-2 0 0 0,0 0 0 0 0,-3 1 0 0 0,1 1 0 0 0,-1-3 0 0 0,2 0 0 0 0,-1-4 0 0 0,1 0 0 0 0,-1-3 0 0 0,2 2 0 0 0,-1-2 0 0 0,1 1 0 0 0,2 2 0 0 0,4 4 0 0 0,-3-2 0 0 0,-2-4 0 0 0,-5-3 0 0 0,-4-4 0 0 0,-2-2 0 0 0,-1-2 0 0 0,-2-2 0 0 0,0-3 0 0 0,0-2 0 0 0,-1-4 0 0 0,1 0 0 0 0,0 2 0 0 0,5-3 0 0 0,0-2 0 0 0,5-3 0 0 0,0 0 0 0 0,-2 4 0 0 0,3-1 0 0 0,-2 3 0 0 0,3-2 0 0 0,-1 2 0 0 0,-2 2 0 0 0,1-2 0 0 0,-1 2 0 0 0,3-3 0 0 0,-2 1 0 0 0,2-1 0 0 0,0 0 0 0 0,-3 2 0 0 0,-3 4 0 0 0,-2 1 0 0 0,-2 2 0 0 0,-1 2 0 0 0,0 0 0 0 0,3 4 0 0 0,1 2 0 0 0,4 4 0 0 0,1-1 0 0 0,-2 0 0 0 0,-2-3 0 0 0,-2-2 0 0 0,3 2 0 0 0,4 4 0 0 0,4 5 0 0 0,0-1 0 0 0,1 2 0 0 0,2 1 0 0 0,2 3 0 0 0,6-3 0 0 0,6-3 0 0 0,7-6 0 0 0,3 2 0 0 0,4-2 0 0 0,-2 1 0 0 0,-1 4 0 0 0,1 0 0 0 0,-4 1 0 0 0,0 3 0 0 0,2 2 0 0 0,1-3 0 0 0,1-3 0 0 0,2-4 0 0 0,1-3 0 0 0,0-4 0 0 0,1-1 0 0 0,-1-1 0 0 0,1-1 0 0 0,0 0 0 0 0,0 0 0 0 0,-1 1 0 0 0,1-1 0 0 0,0 1 0 0 0,-1 0 0 0 0,1 0 0 0 0,-1-4 0 0 0,1-1 0 0 0,-1 0 0 0 0,-3-3 0 0 0,-6-4 0 0 0,-1-1 0 0 0,-3-1 0 0 0,1 2 0 0 0,-1-2 0 0 0,-2-2 0 0 0,-4-3 0 0 0,-5-1 0 0 0,-3-2 0 0 0,0 3-16383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6525 16157 16383 0 0,'0'0'0'0'0,"4"0"0"0"0,5 0 0 0 0,5 0 0 0 0,5 0 0 0 0,2 0 0 0 0,2 0 0 0 0,2 0 0 0 0,-1 0 0 0 0,1 0 0 0 0,-1 0 0 0 0,0 0 0 0 0,0 0 0 0 0,0 0 0 0 0,-1 0 0 0 0,1 0 0 0 0,-1 0 0 0 0,1 0 0 0 0,-1 0 0 0 0,1 0 0 0 0,-1 0 0 0 0,1 0 0 0 0,-1 0 0 0 0,1 0 0 0 0,-1 0 0 0 0,1 0 0 0 0,-1 0 0 0 0,1 0 0 0 0,-1 0 0 0 0,1 0 0 0 0,0 0 0 0 0,-1 0 0 0 0,1 0 0 0 0,-1 0 0 0 0,1-4 0 0 0,7-5 0 0 0,3-2 0 0 0,8 2 0 0 0,0-2 0 0 0,-2 1 0 0 0,-5-2 0 0 0,-4 1 0 0 0,-7-1 0 0 0,-4 1 0 0 0,-1 2 0 0 0,0 4 0 0 0,1 1 0 0 0,1 2 0 0 0,-3 6 0 0 0,-5 5 0 0 0,-8 2 0 0 0,-5 3 0 0 0,-7-1 0 0 0,-2 1 0 0 0,0 2 0 0 0,3 3 0 0 0,1 2 0 0 0,2 1 0 0 0,1 1 0 0 0,-2-3 0 0 0,-6-2 0 0 0,-4-3 0 0 0,-4-4 0 0 0,-3-5 0 0 0,-2-2 0 0 0,-1-3 0 0 0,0-1 0 0 0,0 0 0 0 0,3-5 0 0 0,2-1 0 0 0,5-4 0 0 0,-1 0 0 0 0,0 2 0 0 0,-3 2 0 0 0,-2 2 0 0 0,-1 2 0 0 0,2-3 0 0 0,1-1 0 0 0,4-3 0 0 0,-1 0 0 0 0,3-2 0 0 0,0 0 0 0 0,-3 2 0 0 0,-2 3 0 0 0,-3 2 0 0 0,-2 2 0 0 0,-1 2 0 0 0,0 0 0 0 0,-1 0 0 0 0,0 0 0 0 0,0 1 0 0 0,0-1 0 0 0,0 1 0 0 0,1-1 0 0 0,-1 0 0 0 0,0 0 0 0 0,5 0-16383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7319 16145 16383 0 0,'-4'0'0'0'0,"-5"0"0"0"0,-6 0 0 0 0,-3 0 0 0 0,0 4 0 0 0,0 1 0 0 0,-1 0 0 0 0,-1-1 0 0 0,-2-1 0 0 0,0-1 0 0 0,-1-1 0 0 0,-1-1 0 0 0,0 0 0 0 0,0 0 0 0 0,1 0 0 0 0,-1 0 0 0 0,0 0 0 0 0,1-1 0 0 0,-1 1 0 0 0,1 0 0 0 0,-1 0 0 0 0,1 0 0 0 0,-1 0 0 0 0,5 4 0 0 0,0 2 0 0 0,1-1 0 0 0,-1-1 0 0 0,-2-1 0 0 0,-1-1 0 0 0,0-1 0 0 0,-2-1 0 0 0,1 0 0 0 0,-1 0 0 0 0,1 0 0 0 0,3 3 0 0 0,5-2 0 0 0,10-1 0 0 0,5-1-16383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7329 16215 16383 0 0,'-4'0'0'0'0,"-5"0"0"0"0,-5 0 0 0 0,-5-4 0 0 0,-2-5 0 0 0,-2-2 0 0 0,-2 2 0 0 0,1 2 0 0 0,-1 3 0 0 0,5-3 0 0 0,1-4 0 0 0,0 0 0 0 0,4-2 0 0 0,-1-2 0 0 0,0 0 0 0 0,1-1 0 0 0,0 3 0 0 0,3-1 0 0 0,-2 2 0 0 0,-1 3 0 0 0,-7 7 0 0 0,-3 8 0 0 0,2 7 0 0 0,2 1 0 0 0,-1-1 0 0 0,5 0 0 0 0,0 3 0 0 0,3 2 0 0 0,1 2 0 0 0,-2 2 0 0 0,-3-3 0 0 0,2-1 0 0 0,0-3 0 0 0,-1-4 0 0 0,1-9 0 0 0,5-7 0 0 0,3-8 0 0 0,4-6 0 0 0,1-3 0 0 0,3-2 0 0 0,0-1 0 0 0,1 0 0 0 0,0 0 0 0 0,-1 0 0 0 0,1 1 0 0 0,-1 0 0 0 0,0 0 0 0 0,0 1 0 0 0,0 3-16383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5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9217 15270 16383 0 0,'0'-4'0'0'0,"0"-5"0"0"0,0-5 0 0 0,0-5 0 0 0,0-2 0 0 0,0-2 0 0 0,-4 3 0 0 0,-5 4 0 0 0,-6 6 0 0 0,-3 4 0 0 0,-3 3 0 0 0,-3 3 0 0 0,0 0 0 0 0,0 1 0 0 0,3 4 0 0 0,2 1 0 0 0,0 0 0 0 0,-1-1 0 0 0,3 2 0 0 0,5 4 0 0 0,4 0-16383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2:08:55.40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6085 16140 16383 0 0,'0'0'-16383'0'0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25803 10980 16383 0 0,'-4'0'0'0'0,"-5"0"0"0"0,-6 0 0 0 0,-3 0 0 0 0,-3 0 0 0 0,1 4 0 0 0,2 2 0 0 0,-2-1 0 0 0,0 3 0 0 0,-2 0 0 0 0,-4-1 0 0 0,-2-2 0 0 0,-1-2 0 0 0,1-1 0 0 0,2-1 0 0 0,0-1 0 0 0,2 0 0 0 0,0-1 0 0 0,-4 1 0 0 0,-9 4 0 0 0,-6 1 0 0 0,-8 4 0 0 0,-3 0 0 0 0,0-1 0 0 0,4-2 0 0 0,8-2 0 0 0,6-2 0 0 0,5-1 0 0 0,5-1 0 0 0,2 0 0 0 0,1 4 0 0 0,-7 0 0 0 0,-3 1 0 0 0,-3-1 0 0 0,-4-1 0 0 0,0-2 0 0 0,4 0 0 0 0,4 0 0 0 0,3-1 0 0 0,-1 4 0 0 0,0 1 0 0 0,-3 0 0 0 0,-7-2 0 0 0,-1 4 0 0 0,2 0 0 0 0,0-1 0 0 0,6 3 0 0 0,6-1 0 0 0,2-1 0 0 0,2-2 0 0 0,1-2 0 0 0,0 2 0 0 0,-8 1 0 0 0,-11 3 0 0 0,-3 1 0 0 0,3-3 0 0 0,4-1 0 0 0,4-3 0 0 0,0-1 0 0 0,1-1 0 0 0,3-1 0 0 0,1 0 0 0 0,3 0 0 0 0,0-1 0 0 0,1 1 0 0 0,1 0 0 0 0,0-1 0 0 0,4-3 0 0 0,5-5 0 0 0,5-5 0 0 0,4-5 0 0 0,3 2-16383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13768 8193 16383 0 0,'-4'0'0'0'0,"-5"0"0"0"0,-6 0 0 0 0,-3 0 0 0 0,-3 0 0 0 0,-3 0 0 0 0,4-4 0 0 0,1-1 0 0 0,0-4 0 0 0,-2-1 0 0 0,4-2 0 0 0,0 1 0 0 0,0 2 0 0 0,-3 3 0 0 0,4 2-16383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13900 8123 16383 0 0,'-4'0'0'0'0,"-5"0"0"0"0,-5 0 0 0 0,-5 0 0 0 0,-2 0 0 0 0,-3 0 0 0 0,0 0 0 0 0,0 0 0 0 0,-1 0 0 0 0,1 0 0 0 0,0 0 0 0 0,0 0 0 0 0,0 0 0 0 0,0 0 0 0 0,-3 0 0 0 0,-6 0 0 0 0,-1 0 0 0 0,-2 0 0 0 0,0 0 0 0 0,3 0 0 0 0,2 0 0 0 0,3 0 0 0 0,3 0 0 0 0,0 0 0 0 0,2 0 0 0 0,0 0 0 0 0,0 0 0 0 0,-4 0 0 0 0,-10 0 0 0 0,-13 4 0 0 0,-12 5 0 0 0,-6 1 0 0 0,0 4 0 0 0,7 2 0 0 0,11-1 0 0 0,9-3 0 0 0,8-4 0 0 0,6-3 0 0 0,2-2 0 0 0,3-2 0 0 0,1-1 0 0 0,-1-1 0 0 0,-8 5 0 0 0,-15 0 0 0 0,-12 1 0 0 0,0-1 0 0 0,2-2 0 0 0,5 0 0 0 0,9-1 0 0 0,6-1 0 0 0,5 0 0 0 0,4 0 0 0 0,3 0 0 0 0,0 0 0 0 0,1 0 0 0 0,0-1 0 0 0,-1 1 0 0 0,1 0 0 0 0,3 4 0 0 0,-3 2 0 0 0,-10 3 0 0 0,-7 0 0 0 0,-1-1 0 0 0,-2-2 0 0 0,2-2 0 0 0,5-2 0 0 0,3-1 0 0 0,3-1 0 0 0,4 0 0 0 0,0 0 0 0 0,-2-1 0 0 0,-1 1 0 0 0,-4 0 0 0 0,0-1 0 0 0,1 1 0 0 0,2 0 0 0 0,2 0 0 0 0,1 0 0 0 0,2 0 0 0 0,0 0 0 0 0,1 0 0 0 0,0 0 0 0 0,0 0 0 0 0,-1 0 0 0 0,1 0 0 0 0,0 0 0 0 0,-1 0 0 0 0,1 0 0 0 0,-1 0 0 0 0,1 0 0 0 0,-1 0 0 0 0,1 0 0 0 0,-1 4 0 0 0,1 2 0 0 0,-1-1 0 0 0,1-1 0 0 0,-1-1 0 0 0,1-1 0 0 0,-1-2 0 0 0,0 1 0 0 0,1-1 0 0 0,-1 0 0 0 0,1-1 0 0 0,-1 1 0 0 0,1 0 0 0 0,-5 0 0 0 0,0 0 0 0 0,-1 0 0 0 0,1 0 0 0 0,2 0 0 0 0,1 0 0 0 0,0 0 0 0 0,1 0 0 0 0,1 0 0 0 0,-1 0 0 0 0,1 0 0 0 0,0 0 0 0 0,-1 0 0 0 0,1 0 0 0 0,0 0 0 0 0,-1 0 0 0 0,1 0 0 0 0,-1 0 0 0 0,1 0 0 0 0,-1 0 0 0 0,1 0 0 0 0,-1 0 0 0 0,0 0 0 0 0,1 0 0 0 0,-1 0 0 0 0,1 0 0 0 0,-1 0 0 0 0,1 0 0 0 0,-5 0 0 0 0,-4 0 0 0 0,-2 0 0 0 0,1 0 0 0 0,2 0 0 0 0,3 0 0 0 0,2 0 0 0 0,1 0 0 0 0,1 0 0 0 0,1 0 0 0 0,4-4 0 0 0,5-5 0 0 0,1-2 0 0 0,3-2 0 0 0,3-3 0 0 0,3-3 0 0 0,2 1-16383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2207 15637 16383 0 0,'4'0'0'0'0,"5"0"0"0"0,5 0 0 0 0,5 4 0 0 0,2 5 0 0 0,2 2 0 0 0,2-2 0 0 0,-1-2 0 0 0,1-3 0 0 0,-1 3 0 0 0,0 0 0 0 0,0-2 0 0 0,0 3 0 0 0,-1 0 0 0 0,1-1 0 0 0,-1-3 0 0 0,1 3 0 0 0,-1 4 0 0 0,1 0 0 0 0,-1-2 0 0 0,1-2 0 0 0,-1-2 0 0 0,-3 1 0 0 0,-2 0 0 0 0,-3 4 0 0 0,-1-1 0 0 0,1 2 0 0 0,3 0 0 0 0,1-3 0 0 0,3-2 0 0 0,-4 2 0 0 0,0-1 0 0 0,-3 3 0 0 0,0 0 0 0 0,0-3 0 0 0,3-1 0 0 0,2-3 0 0 0,2-1 0 0 0,0-2 0 0 0,2 0 0 0 0,0 0 0 0 0,-1 0 0 0 0,1-1 0 0 0,0 1 0 0 0,0 0 0 0 0,0 0 0 0 0,-1 0 0 0 0,1-1 0 0 0,-1 1 0 0 0,1 1 0 0 0,-1-1 0 0 0,1 0 0 0 0,-1 0 0 0 0,1 0 0 0 0,-1 0 0 0 0,1 0 0 0 0,-1 0 0 0 0,1 0 0 0 0,-1 0 0 0 0,1 0 0 0 0,0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0,0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0,0 0 0 0 0,-5 4 0 0 0,-1 1 0 0 0,1 0 0 0 0,0-1 0 0 0,2-1 0 0 0,0-1 0 0 0,2-1 0 0 0,0-1 0 0 0,1 0 0 0 0,-5 4 0 0 0,0 1 0 0 0,-1 0 0 0 0,2-1 0 0 0,-3 3 0 0 0,-1 0 0 0 0,2-1 0 0 0,1-2 0 0 0,1-1 0 0 0,2-1 0 0 0,1-2 0 0 0,0 1 0 0 0,-3 2 0 0 0,-1 2 0 0 0,-1 0 0 0 0,-2 3 0 0 0,0 0 0 0 0,0-1 0 0 0,3-2 0 0 0,1-2 0 0 0,2-1 0 0 0,1-1 0 0 0,0-1 0 0 0,1 0 0 0 0,-1-1 0 0 0,1 1 0 0 0,0 0 0 0 0,0 3 0 0 0,0 3 0 0 0,-1-1 0 0 0,1-1 0 0 0,-1-2 0 0 0,1 0 0 0 0,-1-1 0 0 0,1 0 0 0 0,-1-1 0 0 0,1 4 0 0 0,-1 1 0 0 0,1-1 0 0 0,-1 0 0 0 0,1-1 0 0 0,-1-1 0 0 0,1-1 0 0 0,3 3 0 0 0,2 2 0 0 0,0-2 0 0 0,-2 0 0 0 0,0-1 0 0 0,-2-1 0 0 0,0-2 0 0 0,-1 1 0 0 0,-1-1 0 0 0,0 0 0 0 0,1-1 0 0 0,-1 1 0 0 0,0 0 0 0 0,-3 4 0 0 0,-2 1 0 0 0,0 0 0 0 0,2-1 0 0 0,0-1 0 0 0,2-1 0 0 0,1-1 0 0 0,0-1 0 0 0,0 0 0 0 0,1 0 0 0 0,0 4 0 0 0,-1 1 0 0 0,1 0 0 0 0,0-1 0 0 0,-1-1 0 0 0,1-2 0 0 0,-1 0 0 0 0,1 0 0 0 0,0-1 0 0 0,-1 0 0 0 0,1-1 0 0 0,-1 1 0 0 0,1 0 0 0 0,-1 0 0 0 0,1 0 0 0 0,-1 0 0 0 0,1 0 0 0 0,-1 0 0 0 0,1 0 0 0 0,-1 0 0 0 0,1 0 0 0 0,-1 0 0 0 0,1 0 0 0 0,3 0 0 0 0,2 0 0 0 0,4 0 0 0 0,0 0 0 0 0,2 0 0 0 0,0 0 0 0 0,-3 0 0 0 0,-2 0 0 0 0,-3 0 0 0 0,-1 0 0 0 0,-2 0 0 0 0,0 0 0 0 0,-1 0 0 0 0,0 0 0 0 0,0 0 0 0 0,0 0 0 0 0,0 0 0 0 0,1 0 0 0 0,-1 0 0 0 0,1 0 0 0 0,-1 0 0 0 0,1 0 0 0 0,-1 0 0 0 0,1 0 0 0 0,-1 0 0 0 0,1 0 0 0 0,-1 0 0 0 0,1 0 0 0 0,-1 0 0 0 0,1 0 0 0 0,-1 0 0 0 0,1 0 0 0 0,-1 0 0 0 0,1 0 0 0 0,-1 0 0 0 0,1 0 0 0 0,-1 0 0 0 0,1 0 0 0 0,-4-4 0 0 0,-2-2 0 0 0,0 1 0 0 0,2 1 0 0 0,0 1 0 0 0,2 2 0 0 0,0 0 0 0 0,2 0 0 0 0,-1 1 0 0 0,1 0 0 0 0,0 1 0 0 0,-1-1 0 0 0,1 0 0 0 0,0 0 0 0 0,-5-4 0 0 0,-1-1 0 0 0,1 0 0 0 0,0 1 0 0 0,2 1 0 0 0,1-3 0 0 0,4 0 0 0 0,3 0 0 0 0,-1 2 0 0 0,4 1 0 0 0,0 2 0 0 0,-1 0 0 0 0,-3 1 0 0 0,-1 0 0 0 0,-1 0 0 0 0,2 1 0 0 0,-3-5 0 0 0,-2-1 0 0 0,3 0 0 0 0,-2-3 0 0 0,-3 0 0 0 0,1 1 0 0 0,0 2 0 0 0,0 1 0 0 0,0 2 0 0 0,-3-2 0 0 0,-1-2 0 0 0,0 1 0 0 0,1 2 0 0 0,2 0 0 0 0,1-2 0 0 0,5-2 0 0 0,1-2 0 0 0,1 0 0 0 0,-1 1 0 0 0,-2 2 0 0 0,0 3 0 0 0,-2 1 0 0 0,0 1 0 0 0,0 1 0 0 0,-1 0 0 0 0,1 0 0 0 0,-1 1 0 0 0,0-1 0 0 0,1 0 0 0 0,-5-3 0 0 0,-1-3 0 0 0,5 1 0 0 0,1 1 0 0 0,2 1 0 0 0,0 1 0 0 0,-1 1 0 0 0,0 1 0 0 0,0 0 0 0 0,-1 0 0 0 0,0 0 0 0 0,-1 1 0 0 0,1-1 0 0 0,-1 0 0 0 0,1 0 0 0 0,-1 0 0 0 0,0 0 0 0 0,1 0 0 0 0,-1 0 0 0 0,1 0 0 0 0,-1 0 0 0 0,1 0 0 0 0,0 0 0 0 0,-1 0 0 0 0,1 0 0 0 0,-1 0 0 0 0,1 0 0 0 0,-1 0 0 0 0,1 0 0 0 0,-1 0 0 0 0,-3 4 0 0 0,-6 5 0 0 0,-5 2-16383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2249 15999 16383 0 0,'4'0'0'0'0,"5"0"0"0"0,6 0 0 0 0,3 0 0 0 0,4 0 0 0 0,-3 4 0 0 0,0 1 0 0 0,0 0 0 0 0,1-1 0 0 0,-2 3 0 0 0,-1 0 0 0 0,1-1 0 0 0,1-1 0 0 0,2-3 0 0 0,1 4 0 0 0,0 0 0 0 0,2-1 0 0 0,-1-1 0 0 0,1-1 0 0 0,0-2 0 0 0,0 0 0 0 0,-1-1 0 0 0,1 0 0 0 0,0 0 0 0 0,-1 0 0 0 0,1-1 0 0 0,-1 1 0 0 0,1 0 0 0 0,-1 0 0 0 0,1 0 0 0 0,-1 0 0 0 0,1 0 0 0 0,-1 0 0 0 0,1 0 0 0 0,-1 0 0 0 0,1 0 0 0 0,-1 0 0 0 0,1 0 0 0 0,-1 0 0 0 0,1 0 0 0 0,0 0 0 0 0,-1 0 0 0 0,1 0 0 0 0,-1 0 0 0 0,-3 4 0 0 0,-2 1 0 0 0,0 1 0 0 0,2-2 0 0 0,0 3 0 0 0,2 0 0 0 0,1-1 0 0 0,0-2 0 0 0,0-1 0 0 0,1-1 0 0 0,0-2 0 0 0,-1 1 0 0 0,1-2 0 0 0,0 1 0 0 0,-1 0 0 0 0,1 0 0 0 0,-1-1 0 0 0,1 1 0 0 0,-1 4 0 0 0,1 1 0 0 0,-1 0 0 0 0,1 0 0 0 0,-1-2 0 0 0,1-2 0 0 0,0 0 0 0 0,-1 0 0 0 0,1-1 0 0 0,-1 0 0 0 0,1-1 0 0 0,-1 1 0 0 0,1 0 0 0 0,-1 0 0 0 0,1 0 0 0 0,-1 0 0 0 0,1 0 0 0 0,-1 0 0 0 0,1 0 0 0 0,-1 0 0 0 0,1 0 0 0 0,-1 0 0 0 0,1 0 0 0 0,-1 0 0 0 0,1 0 0 0 0,-1 0 0 0 0,1 0 0 0 0,-1 0 0 0 0,1 0 0 0 0,-1 0 0 0 0,1 0 0 0 0,-1 0 0 0 0,1 0 0 0 0,0 0 0 0 0,-1 0 0 0 0,1 0 0 0 0,-1 0 0 0 0,1 0 0 0 0,-1-4 0 0 0,1-2 0 0 0,-1-3 0 0 0,5 0 0 0 0,1 1 0 0 0,-1 2 0 0 0,0 2 0 0 0,-2 2 0 0 0,-5-3 0 0 0,-1-1 0 0 0,-2 2 0 0 0,2 0 0 0 0,4 1 0 0 0,3-2 0 0 0,5-1 0 0 0,0-3 0 0 0,-1-1 0 0 0,-1 3 0 0 0,-3 1 0 0 0,-1 2 0 0 0,-1 2 0 0 0,-1 1 0 0 0,-1 1 0 0 0,0 0 0 0 0,4 1 0 0 0,2-1 0 0 0,-1 1 0 0 0,0-1 0 0 0,-2 0 0 0 0,-1 0 0 0 0,0 0 0 0 0,-1 0 0 0 0,3 0 0 0 0,2 0 0 0 0,-1 0 0 0 0,0 0 0 0 0,-2 0 0 0 0,-1 0 0 0 0,0 0 0 0 0,-2 0 0 0 0,1 0 0 0 0,-1 0 0 0 0,-3-4 0 0 0,-6-5 0 0 0,-5-6 0 0 0,-5 1-16383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5128 15853 16383 0 0,'4'0'0'0'0,"5"0"0"0"0,5 0 0 0 0,5 0 0 0 0,2 0 0 0 0,2 0 0 0 0,2 0 0 0 0,-1 0 0 0 0,1 0 0 0 0,-1 0 0 0 0,0 0 0 0 0,0 0 0 0 0,0 0 0 0 0,-1 0 0 0 0,1 0 0 0 0,-1 0 0 0 0,1 0 0 0 0,-1 0 0 0 0,1 0 0 0 0,-1 0 0 0 0,1 0 0 0 0,-1 0 0 0 0,1 0 0 0 0,-1 0 0 0 0,1 0 0 0 0,-1 0 0 0 0,1 0 0 0 0,-1 0 0 0 0,1 0 0 0 0,-4 4 0 0 0,-2 6 0 0 0,0 0 0 0 0,2-1 0 0 0,0-2 0 0 0,2-2 0 0 0,0-2 0 0 0,2-2 0 0 0,3-1 0 0 0,2 0 0 0 0,4 0 0 0 0,0-1 0 0 0,-1 1 0 0 0,-3 0 0 0 0,-1 0 0 0 0,-2-1 0 0 0,-2 1 0 0 0,0 0 0 0 0,-1 0 0 0 0,0 0 0 0 0,0 0 0 0 0,0 0 0 0 0,1 0 0 0 0,-1 0 0 0 0,-4 4 0 0 0,0 2 0 0 0,-1-1 0 0 0,1-1 0 0 0,2-1 0 0 0,1-1 0 0 0,0-1 0 0 0,2-1 0 0 0,-1 0 0 0 0,5 0 0 0 0,5 0 0 0 0,1-1 0 0 0,-1 1 0 0 0,1 0 0 0 0,4 0 0 0 0,-1 0 0 0 0,-3 0 0 0 0,-3 0 0 0 0,-3 0 0 0 0,-2 0 0 0 0,-2 0 0 0 0,0 0 0 0 0,-1 0 0 0 0,0 0 0 0 0,4 0 0 0 0,1 0 0 0 0,4 0 0 0 0,1 0 0 0 0,-2 0 0 0 0,-1 0 0 0 0,-3 0 0 0 0,-1 0 0 0 0,-2 0 0 0 0,0 0 0 0 0,-1 0 0 0 0,0 0 0 0 0,5 0 0 0 0,0 0 0 0 0,0 0 0 0 0,4 0 0 0 0,-1 0 0 0 0,0 0 0 0 0,-3 0 0 0 0,-1 0 0 0 0,-1 0 0 0 0,-2 0 0 0 0,0 0 0 0 0,3-4 0 0 0,5-1 0 0 0,2-4 0 0 0,2-1 0 0 0,0 2 0 0 0,-3 2 0 0 0,-3 2 0 0 0,-2 2 0 0 0,-2 1 0 0 0,-2 1 0 0 0,0 0 0 0 0,-1 1 0 0 0,0-1 0 0 0,0 0 0 0 0,0 1 0 0 0,0-1 0 0 0,0 0 0 0 0,5 0 0 0 0,1 0 0 0 0,-1 0 0 0 0,0 0 0 0 0,-2 0 0 0 0,0 0 0 0 0,-2 0 0 0 0,0 0 0 0 0,0 0 0 0 0,-1 0 0 0 0,0-4 0 0 0,4-1 0 0 0,2 0 0 0 0,0 0 0 0 0,-2 3 0 0 0,0 0 0 0 0,-2 1 0 0 0,-1 0 0 0 0,0 1 0 0 0,0 1 0 0 0,3-5 0 0 0,6-1 0 0 0,4 0 0 0 0,1 1 0 0 0,2-3 0 0 0,-3 0 0 0 0,-3 1 0 0 0,-3 1 0 0 0,-3 3 0 0 0,-2 0 0 0 0,-2 1 0 0 0,-1 1 0 0 0,0 0 0 0 0,0 0 0 0 0,0 1 0 0 0,0-1 0 0 0,0 0 0 0 0,0 0 0 0 0,1 0 0 0 0,-1 0 0 0 0,1 0 0 0 0,-1 0 0 0 0,1 0 0 0 0,-1 0 0 0 0,1 0 0 0 0,-1 0 0 0 0,1 0 0 0 0,-1 0 0 0 0,1 0 0 0 0,-1 0 0 0 0,1 0 0 0 0,-1 0 0 0 0,1 0 0 0 0,-1 0 0 0 0,1 0 0 0 0,-1 0 0 0 0,1 0 0 0 0,4 0 0 0 0,0 0 0 0 0,1 0 0 0 0,-1 0 0 0 0,-2 0 0 0 0,-1 0 0 0 0,0 0 0 0 0,-5 0-16383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7562 16124 16383 0 0,'4'0'0'0'0,"5"0"0"0"0,5 0 0 0 0,5 0 0 0 0,2 0 0 0 0,3 0 0 0 0,0 0 0 0 0,0 0 0 0 0,1 0 0 0 0,-5 0-16383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9406 15976 16383 0 0,'-4'0'0'0'0,"-5"0"0"0"0,-6 0 0 0 0,-3 0 0 0 0,-4 0 0 0 0,-1 0 0 0 0,-1 0 0 0 0,-1 0 0 0 0,1 0 0 0 0,0 0 0 0 0,-1 0 0 0 0,5 4 0 0 0,2 1 0 0 0,-1 0 0 0 0,0-1 0 0 0,-2-1 0 0 0,4 3 0 0 0,0 0 0 0 0,-1-1 0 0 0,-2 0 0 0 0,-1-3 0 0 0,-1 0 0 0 0,0-1 0 0 0,-2-1 0 0 0,1 4 0 0 0,-1 1 0 0 0,0 0 0 0 0,0-2 0 0 0,-3 0 0 0 0,-10-1 0 0 0,-7 3 0 0 0,1 0 0 0 0,0 0 0 0 0,2-1 0 0 0,5-1 0 0 0,4-1 0 0 0,4-2 0 0 0,3 1 0 0 0,1-1 0 0 0,1-1 0 0 0,0 1 0 0 0,0 0 0 0 0,9 0 0 0 0,1 0 0 0 0,0 0 0 0 0,-2 0 0 0 0,-2 0 0 0 0,-3 0 0 0 0,-2 0 0 0 0,-1 0 0 0 0,0 0 0 0 0,-1 0 0 0 0,0 0 0 0 0,0 0 0 0 0,0 0 0 0 0,0 0 0 0 0,0 0 0 0 0,1 0 0 0 0,-1 0 0 0 0,1 0 0 0 0,-1 0 0 0 0,1 0 0 0 0,-1 0 0 0 0,5-4 0 0 0,5-6 0 0 0,4-4 0 0 0,5-1-16383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1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9810 16023 16383 0 0,'-4'0'0'0'0,"-6"0"0"0"0,-4 0 0 0 0,-5 0 0 0 0,-2 0 0 0 0,-2 0 0 0 0,-1 0 0 0 0,-1 0 0 0 0,1 0 0 0 0,-1 0 0 0 0,1 0 0 0 0,0 0 0 0 0,0 0 0 0 0,5-4 0 0 0,1-2 0 0 0,-1 1 0 0 0,0 1 0 0 0,-2 1 0 0 0,0 1 0 0 0,-2 1 0 0 0,0 1 0 0 0,3-4 0 0 0,-10-1 0 0 0,-21 0 0 0 0,-17 1 0 0 0,-9 1 0 0 0,-4 2 0 0 0,4 4 0 0 0,12 2 0 0 0,12 0 0 0 0,11-1 0 0 0,9-1 0 0 0,6-1 0 0 0,4-1 0 0 0,1 0 0 0 0,1-1 0 0 0,0 0 0 0 0,0 0 0 0 0,-2-1 0 0 0,-11 1 0 0 0,-37 0 0 0 0,-34 0 0 0 0,-20 0 0 0 0,5 0 0 0 0,13 0 0 0 0,22 0 0 0 0,21 0 0 0 0,17 0 0 0 0,13 0 0 0 0,8 0 0 0 0,5 0 0 0 0,-7 0 0 0 0,-9 0 0 0 0,-12 0 0 0 0,-1 0 0 0 0,4 0 0 0 0,6 0 0 0 0,6 0 0 0 0,4 0 0 0 0,4 0 0 0 0,2 0 0 0 0,1 0 0 0 0,0 0 0 0 0,1 0 0 0 0,-1 0 0 0 0,1 0 0 0 0,-1 0 0 0 0,-1 0 0 0 0,1 0 0 0 0,-5 0 0 0 0,-16 0 0 0 0,-26 0 0 0 0,-9 0 0 0 0,-2 0 0 0 0,3 0 0 0 0,13 0 0 0 0,12 0 0 0 0,11 0 0 0 0,9 0 0 0 0,7 0 0 0 0,2 0 0 0 0,3 0 0 0 0,-4 4 0 0 0,-10 5 0 0 0,-10 6 0 0 0,-2-1 0 0 0,-1 2 0 0 0,4-2 0 0 0,5-3 0 0 0,5 0 0 0 0,5-1 0 0 0,3-3 0 0 0,2-2 0 0 0,1-3 0 0 0,-3 4 0 0 0,-2-1 0 0 0,-4 4 0 0 0,-4 0 0 0 0,-1-2 0 0 0,7 3 0 0 0,4-1 0 0 0,3-2 0 0 0,0-2 0 0 0,2-2 0 0 0,-1-2 0 0 0,0 0 0 0 0,-5-1 0 0 0,-5 4 0 0 0,-2 1 0 0 0,1-1 0 0 0,3 0 0 0 0,2-1 0 0 0,1-2 0 0 0,2 0 0 0 0,1 0 0 0 0,1-1 0 0 0,0-1 0 0 0,0 1 0 0 0,0 4 0 0 0,-1 1 0 0 0,1 4 0 0 0,0 1 0 0 0,-1-3 0 0 0,1-1 0 0 0,-1-2 0 0 0,1-2 0 0 0,-1-1 0 0 0,1 0 0 0 0,-1-2 0 0 0,-3 1 0 0 0,-2 0 0 0 0,0-1 0 0 0,2 1 0 0 0,0 0 0 0 0,2 0 0 0 0,0 0 0 0 0,1 0 0 0 0,1 0 0 0 0,0 0 0 0 0,-1-4 0 0 0,1-2 0 0 0,0 1 0 0 0,-1 1 0 0 0,1-3 0 0 0,-1-4 0 0 0,1 0 0 0 0,-1 1 0 0 0,1-1 0 0 0,3-3 0 0 0,2-2 0 0 0,0 0 0 0 0,2 0 0 0 0,1 2 0 0 0,2 0 0 0 0,4-2 0 0 0,7 1 0 0 0,4 4-16383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2:43:03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1138 0 16383 0 0,'0'0'-16383'0'0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2101 15383 16383 0 0,'4'0'0'0'0,"5"0"0"0"0,5 0 0 0 0,5 0 0 0 0,2 0 0 0 0,-1 4 0 0 0,-2 1 0 0 0,2 0 0 0 0,0-1 0 0 0,2-1 0 0 0,0-1 0 0 0,1-1 0 0 0,-4 3 0 0 0,0 2 0 0 0,-1 3 0 0 0,2 0 0 0 0,-3 3 0 0 0,-1-1 0 0 0,2-3 0 0 0,1-1 0 0 0,2-4 0 0 0,-4 3 0 0 0,1 1 0 0 0,0-2 0 0 0,2-2 0 0 0,1 0 0 0 0,1-2 0 0 0,1 0 0 0 0,0-1 0 0 0,1 0 0 0 0,-1-1 0 0 0,-3 5 0 0 0,-1 1 0 0 0,-1 0 0 0 0,2-1 0 0 0,0-1 0 0 0,2 3 0 0 0,1 0 0 0 0,0-1 0 0 0,0-1 0 0 0,1-1 0 0 0,-4 3 0 0 0,-2 0 0 0 0,1-1 0 0 0,0-1 0 0 0,2-1 0 0 0,1-2 0 0 0,0 0 0 0 0,1-1 0 0 0,1 0 0 0 0,0 0 0 0 0,-1 0 0 0 0,1-1 0 0 0,0 1 0 0 0,-1 0 0 0 0,1 0 0 0 0,0 0 0 0 0,-1 0 0 0 0,1 0 0 0 0,-1 0 0 0 0,1 0 0 0 0,-1 0 0 0 0,1 0 0 0 0,-1 0 0 0 0,1 0 0 0 0,-1 0 0 0 0,1 0 0 0 0,-1 0 0 0 0,1 0 0 0 0,-1 0 0 0 0,1 0 0 0 0,-1 0 0 0 0,1 0 0 0 0,-1 4 0 0 0,1 1 0 0 0,-1 0 0 0 0,1 0 0 0 0,-1-3 0 0 0,1 0 0 0 0,0-1 0 0 0,-1 0 0 0 0,1-1 0 0 0,-1-1 0 0 0,1 1 0 0 0,-1 0 0 0 0,1 0 0 0 0,-1 4 0 0 0,1 1 0 0 0,-1 0 0 0 0,21 3 0 0 0,6 0 0 0 0,-1-1 0 0 0,-5-2 0 0 0,-6-2 0 0 0,-6-1 0 0 0,-3-1 0 0 0,-4-1 0 0 0,-1 0 0 0 0,-2 0 0 0 0,1-1 0 0 0,-1 1 0 0 0,1 0 0 0 0,0 0 0 0 0,0 0 0 0 0,0 0 0 0 0,0 0 0 0 0,1 0 0 0 0,-1 0 0 0 0,1 0 0 0 0,0 0 0 0 0,-1 0 0 0 0,1 0 0 0 0,-1 0 0 0 0,1 0 0 0 0,-1 0 0 0 0,1 0 0 0 0,-1 0 0 0 0,1 0 0 0 0,-1 0 0 0 0,1 0 0 0 0,-1 0 0 0 0,1 0 0 0 0,-1 0 0 0 0,1 0 0 0 0,-1 0 0 0 0,1 0 0 0 0,-1 0 0 0 0,1 0 0 0 0,0 0 0 0 0,-1 0 0 0 0,1 0 0 0 0,-1 0 0 0 0,1 0 0 0 0,-1 0 0 0 0,1 0 0 0 0,-1 0 0 0 0,1 0 0 0 0,-1 0 0 0 0,5 0 0 0 0,1 0 0 0 0,-1 0 0 0 0,0 0 0 0 0,-2 0 0 0 0,-1 0 0 0 0,4 0 0 0 0,0 0 0 0 0,0 0 0 0 0,-2 0 0 0 0,-1 0 0 0 0,0 0 0 0 0,-2 4 0 0 0,0 1 0 0 0,-1 0 0 0 0,0-1 0 0 0,1-1 0 0 0,-1-1 0 0 0,0-1 0 0 0,1-1 0 0 0,-1 0 0 0 0,1 0 0 0 0,-1 0 0 0 0,1 0 0 0 0,-1-1 0 0 0,1 1 0 0 0,-1 0 0 0 0,1 0 0 0 0,-1 0 0 0 0,1 0 0 0 0,3 0 0 0 0,2 0 0 0 0,0 0 0 0 0,-2 0 0 0 0,0 0 0 0 0,-2 0 0 0 0,0 0 0 0 0,-2 0 0 0 0,1 0 0 0 0,-1 0 0 0 0,1 0 0 0 0,-1 0 0 0 0,0 0 0 0 0,1 0 0 0 0,3 0 0 0 0,2-4 0 0 0,-1-1 0 0 0,4 0 0 0 0,0 1 0 0 0,2 1 0 0 0,0 1 0 0 0,-2 1 0 0 0,-3 1 0 0 0,-1 0 0 0 0,-3 0 0 0 0,-1 0 0 0 0,0 0 0 0 0,-1 0 0 0 0,0 0 0 0 0,0 1 0 0 0,0-1 0 0 0,1 0 0 0 0,-1 0 0 0 0,0 0 0 0 0,5 0 0 0 0,1 0 0 0 0,3 0 0 0 0,1 0 0 0 0,3 0 0 0 0,-1 0 0 0 0,1 0 0 0 0,-1 0 0 0 0,-2 0 0 0 0,-4 0 0 0 0,-2 0 0 0 0,-1 0 0 0 0,-6-4 0 0 0,-2-2 0 0 0,0 1 0 0 0,1-3 0 0 0,1 0 0 0 0,1 1 0 0 0,1 2 0 0 0,1 2 0 0 0,1 1 0 0 0,-1 1 0 0 0,5 1 0 0 0,1 0 0 0 0,0 0 0 0 0,-1 1 0 0 0,-2-1 0 0 0,0 0 0 0 0,-2 0 0 0 0,0 1 0 0 0,0-1 0 0 0,-1 0 0 0 0,0 0 0 0 0,1-4 0 0 0,-1-2 0 0 0,0 1 0 0 0,1 1 0 0 0,-1 1 0 0 0,1 1 0 0 0,-1 1 0 0 0,1 1 0 0 0,3 0 0 0 0,2 0 0 0 0,0 0 0 0 0,-2 1 0 0 0,0-1 0 0 0,-2 0 0 0 0,0 0 0 0 0,-2 0 0 0 0,1 0 0 0 0,-1 0 0 0 0,1 0 0 0 0,-1 0 0 0 0,0 0 0 0 0,1 0 0 0 0,-1 0 0 0 0,1 0 0 0 0,-1 4 0 0 0,1 1 0 0 0,-1 4 0 0 0,1 1 0 0 0,-5-2-16383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25647 13371 16383 0 0,'-8'0'0'0'0,"-18"0"0"0"0,-18 0 0 0 0,-12 0 0 0 0,-5 0 0 0 0,3 0 0 0 0,5 0 0 0 0,6 0 0 0 0,8 0 0 0 0,6 0 0 0 0,5 0 0 0 0,3 0 0 0 0,-6 0 0 0 0,-10 0 0 0 0,-10 4 0 0 0,-4 1 0 0 0,-5 0 0 0 0,4-1 0 0 0,7-1 0 0 0,9-1 0 0 0,6-1 0 0 0,5-1 0 0 0,4 0 0 0 0,2 0 0 0 0,1 0 0 0 0,0 0 0 0 0,-12-1 0 0 0,-8 5 0 0 0,-6 2 0 0 0,-5-1 0 0 0,1-1 0 0 0,2-1 0 0 0,5-2 0 0 0,7 0 0 0 0,5 0 0 0 0,5-1 0 0 0,3 0 0 0 0,1-1 0 0 0,1 1 0 0 0,1 0 0 0 0,0 0 0 0 0,-1 0 0 0 0,0 0 0 0 0,0 0 0 0 0,0 0 0 0 0,3-4 0 0 0,2-2 0 0 0,4-3 0 0 0,0 0 0 0 0,2-3 0 0 0,4-3 0 0 0,-2 1 0 0 0,2-2 0 0 0,2-1 0 0 0,2-2 0 0 0,-3 2 0 0 0,1 0 0 0 0,0-2 0 0 0,2 0 0 0 0,2-2 0 0 0,4 3 0 0 0,3 4-16383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2736 15945 16383 0 0,'4'0'0'0'0,"5"0"0"0"0,5 0 0 0 0,5 0 0 0 0,2 0 0 0 0,3 0 0 0 0,0 0 0 0 0,0 0 0 0 0,1 0 0 0 0,-1 0 0 0 0,0 0 0 0 0,0 0 0 0 0,0 0 0 0 0,0 0 0 0 0,-1 0 0 0 0,1 0 0 0 0,-1 0 0 0 0,1 0 0 0 0,-1 0 0 0 0,1 0 0 0 0,-1 0 0 0 0,1 0 0 0 0,-1 0 0 0 0,1 0 0 0 0,-1 0 0 0 0,1 0 0 0 0,-1 0 0 0 0,1 0 0 0 0,-1 0 0 0 0,1 0 0 0 0,-1 0 0 0 0,1 0 0 0 0,-1 4 0 0 0,1 2 0 0 0,-1-1 0 0 0,-3 3 0 0 0,-2 0 0 0 0,0-1 0 0 0,2-2 0 0 0,-3 2 0 0 0,-1 0 0 0 0,1 3 0 0 0,2 0 0 0 0,2-2 0 0 0,-3 1 0 0 0,-1 0 0 0 0,2 2 0 0 0,0-1 0 0 0,2-2 0 0 0,1-2 0 0 0,5-3 0 0 0,2-1 0 0 0,-1-2 0 0 0,4 0 0 0 0,0 0 0 0 0,-1 0 0 0 0,-2-1 0 0 0,-2 1 0 0 0,-2 0 0 0 0,-1-1 0 0 0,0 1 0 0 0,-1 0 0 0 0,0 0 0 0 0,1 0 0 0 0,-1 0 0 0 0,4 0 0 0 0,2 0 0 0 0,-1 0 0 0 0,4 0 0 0 0,0 0 0 0 0,-2 0 0 0 0,-1 0 0 0 0,-3 0 0 0 0,0 0 0 0 0,-2 0 0 0 0,0 0 0 0 0,-1 0 0 0 0,4 0 0 0 0,2 0 0 0 0,7 0 0 0 0,6 0 0 0 0,4 0 0 0 0,-2 0 0 0 0,-5 0 0 0 0,-5 0 0 0 0,-3 0 0 0 0,-4 0 0 0 0,-3 0 0 0 0,0 0 0 0 0,-2 0 0 0 0,1 0 0 0 0,-1 0 0 0 0,1 0 0 0 0,0 0 0 0 0,1 0 0 0 0,-1 0 0 0 0,4 0 0 0 0,10 0 0 0 0,6-4 0 0 0,5-1 0 0 0,1 0 0 0 0,0 1 0 0 0,-3 1 0 0 0,-3 1 0 0 0,-3 1 0 0 0,-6 1 0 0 0,-3 0 0 0 0,-5 0 0 0 0,-1 0 0 0 0,-1 0 0 0 0,-2 1 0 0 0,-3-5 0 0 0,-2-1 0 0 0,1 0 0 0 0,1 0 0 0 0,5-1 0 0 0,11-2 0 0 0,15-2 0 0 0,8-3 0 0 0,1-1 0 0 0,3-1 0 0 0,-5 2 0 0 0,-1 3 0 0 0,-5 4 0 0 0,-7 2 0 0 0,-8 2 0 0 0,-6 1 0 0 0,-3 2 0 0 0,-3-1 0 0 0,-2 1 0 0 0,0-1 0 0 0,0 1 0 0 0,1-1 0 0 0,-1 0 0 0 0,1 0 0 0 0,0 0 0 0 0,1 0 0 0 0,-5-4 0 0 0,4-1 0 0 0,4-4 0 0 0,7 0 0 0 0,5 1 0 0 0,5 2 0 0 0,-3 2 0 0 0,-3 2 0 0 0,-4 1 0 0 0,-4 0 0 0 0,-3 2 0 0 0,-3-1 0 0 0,0 0 0 0 0,-1 1 0 0 0,-1-1 0 0 0,1 0 0 0 0,0 0 0 0 0,-4 4 0 0 0,-1 2 0 0 0,0-1 0 0 0,1-1 0 0 0,2-1 0 0 0,1-2 0 0 0,4 0 0 0 0,3 0 0 0 0,4-1 0 0 0,0 0 0 0 0,-2-1 0 0 0,-1 1 0 0 0,-2 0 0 0 0,-3 0 0 0 0,0 0 0 0 0,-1 0 0 0 0,-1 0 0 0 0,0 0 0 0 0,8-4 0 0 0,19-6 0 0 0,17 0 0 0 0,16-3 0 0 0,12-3 0 0 0,-8 0 0 0 0,-10 5 0 0 0,-11 2 0 0 0,-11 4 0 0 0,-12 2 0 0 0,-10 3 0 0 0,-5 0 0 0 0,-4 0 0 0 0,-2 1 0 0 0,-1 0 0 0 0,0-1 0 0 0,0 0 0 0 0,2 1 0 0 0,-1-1 0 0 0,1 0 0 0 0,-3 4 0 0 0,-10-3 0 0 0,-6-1-16383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2404 15774 16383 0 0,'-4'0'0'0'0,"-5"0"0"0"0,-5 0 0 0 0,-5 0 0 0 0,2 4 0 0 0,-1 1 0 0 0,3 4 0 0 0,0 1 0 0 0,-2-2 0 0 0,-1-2 0 0 0,1-6 0 0 0,1-7 0 0 0,-2-3 0 0 0,3-3 0 0 0,3-3 0 0 0,5-4 0 0 0,-2 2 0 0 0,2 1 0 0 0,1-2 0 0 0,-1 3 0 0 0,-1 8 0 0 0,2 9 0 0 0,1 9 0 0 0,3 6 0 0 0,0 5 0 0 0,2 3 0 0 0,0 1 0 0 0,0 0 0 0 0,0 0 0 0 0,0 0 0 0 0,1 0 0 0 0,-1-1 0 0 0,4-4 0 0 0,5-6 0 0 0,2-1 0 0 0,2-2 0 0 0,-1 0 0 0 0,2-2 0 0 0,2-1 0 0 0,3-4 0 0 0,2-1 0 0 0,1-1 0 0 0,1-2 0 0 0,1 0 0 0 0,0-1 0 0 0,0 1 0 0 0,0-1 0 0 0,-1 1 0 0 0,1 0 0 0 0,0 0 0 0 0,-1 0 0 0 0,1 0 0 0 0,-1 0 0 0 0,1 0 0 0 0,-1 0 0 0 0,1 0 0 0 0,-1 0 0 0 0,1 0 0 0 0,-1 0 0 0 0,1 0 0 0 0,-1 0 0 0 0,1 0 0 0 0,-1 0 0 0 0,1 0 0 0 0,0 0 0 0 0,-1 0 0 0 0,1 0 0 0 0,-1 0 0 0 0,1 0 0 0 0,-1 0 0 0 0,-3 4 0 0 0,-6 1-16383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6906 16001 16383 0 0,'4'0'0'0'0,"5"0"0"0"0,5 0 0 0 0,1-4 0 0 0,1-1 0 0 0,2 0 0 0 0,-2-3 0 0 0,0-5 0 0 0,-2-3 0 0 0,0 1 0 0 0,2 2 0 0 0,2 5 0 0 0,2 2 0 0 0,2 3 0 0 0,0 2 0 0 0,2 1 0 0 0,0 0 0 0 0,0 1 0 0 0,-1 0 0 0 0,1-1 0 0 0,0 1 0 0 0,0-1 0 0 0,-1 0 0 0 0,1 0 0 0 0,-1 0 0 0 0,1 0 0 0 0,-1 0 0 0 0,1 0 0 0 0,-1 0 0 0 0,-3 4 0 0 0,-2 1 0 0 0,1 0 0 0 0,0 4 0 0 0,2-1 0 0 0,0-1 0 0 0,2-2 0 0 0,0-2 0 0 0,1-1 0 0 0,-1-1 0 0 0,1-1 0 0 0,0 0 0 0 0,-1-1 0 0 0,1 1 0 0 0,0 0 0 0 0,-1-1 0 0 0,1 1 0 0 0,-1 0 0 0 0,1 0 0 0 0,-1 0 0 0 0,1 0 0 0 0,-1 0 0 0 0,1 0 0 0 0,-1 0 0 0 0,1 0 0 0 0,-1 0 0 0 0,1 0 0 0 0,-9 0 0 0 0,-6-4 0 0 0,-9-1 0 0 0,-8-4 0 0 0,-7-1 0 0 0,-5-2 0 0 0,-3-3 0 0 0,2-3 0 0 0,5-3 0 0 0,2 3 0 0 0,-2 0 0 0 0,2-1 0 0 0,0-1 0 0 0,2-1 0 0 0,-1 2 0 0 0,2 2 0 0 0,3-2 0 0 0,2 0 0 0 0,3-2 0 0 0,1-1 0 0 0,6 3 0 0 0,5 5 0 0 0,6 5 0 0 0,0 0 0 0 0,2 1 0 0 0,-3-1 0 0 0,1 0 0 0 0,-2-2 0 0 0,-4-4 0 0 0,-2 6 0 0 0,-4 7 0 0 0,-1 5-16383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7265 15870 16383 0 0,'0'0'-16383'0'0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6228 16039 16383 0 0,'0'0'-16383'0'0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13150 7297 16383 0 0,'0'0'-16383'0'0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11054 7220 16383 0 0,'4'0'0'0'0,"6"0"0"0"0,4 0 0 0 0,4 0 0 0 0,4 0 0 0 0,1 0 0 0 0,1 0 0 0 0,1 0 0 0 0,-1 0 0 0 0,1 0 0 0 0,-1 0 0 0 0,0 0 0 0 0,-1 0 0 0 0,1 0 0 0 0,0 0 0 0 0,-1 0 0 0 0,1 0 0 0 0,-1 0 0 0 0,1 0 0 0 0,3 0 0 0 0,2 0 0 0 0,-1 0 0 0 0,0 0 0 0 0,-2 0 0 0 0,0 0 0 0 0,-2 0 0 0 0,0 0 0 0 0,0 0 0 0 0,-1 0 0 0 0,0 0 0 0 0,1 0 0 0 0,-1 0 0 0 0,0 0 0 0 0,1-4 0 0 0,3-2 0 0 0,2 1 0 0 0,0 1 0 0 0,-2 1 0 0 0,0 2 0 0 0,-2 0 0 0 0,0 0 0 0 0,-2 1 0 0 0,1 0 0 0 0,-1 1 0 0 0,1-1 0 0 0,-1 0 0 0 0,0 0 0 0 0,5 0 0 0 0,4 0 0 0 0,2 0 0 0 0,-1 0 0 0 0,-3 0 0 0 0,-1 0 0 0 0,-3 0 0 0 0,-1 0 0 0 0,-1 0 0 0 0,-1 0 0 0 0,0 0 0 0 0,0 0 0 0 0,0 0 0 0 0,1 0 0 0 0,3 0 0 0 0,2 0 0 0 0,-1 0 0 0 0,0 0 0 0 0,-2 0 0 0 0,0 0 0 0 0,-2 0 0 0 0,0 0 0 0 0,0 0 0 0 0,-1 0 0 0 0,0 0 0 0 0,0 0 0 0 0,1 0 0 0 0,-1 0 0 0 0,1 0 0 0 0,3 0 0 0 0,2 0 0 0 0,0 0 0 0 0,-2 0 0 0 0,0 0 0 0 0,-2 0 0 0 0,-1 0 0 0 0,0 0 0 0 0,0 0 0 0 0,-1 0 0 0 0,0 0 0 0 0,1 0 0 0 0,-1 0 0 0 0,1 0 0 0 0,-1 0 0 0 0,0 0 0 0 0,1 0 0 0 0,-1 0 0 0 0,1 0 0 0 0,0 0 0 0 0,-1 0 0 0 0,1 0 0 0 0,-1 0 0 0 0,1 0 0 0 0,-1 0 0 0 0,5 0 0 0 0,4 0 0 0 0,2 0 0 0 0,-1 0 0 0 0,-2 0 0 0 0,-3 0 0 0 0,-2 0 0 0 0,-1 0 0 0 0,-1 0 0 0 0,-1 0 0 0 0,0 0 0 0 0,0 0 0 0 0,1 0 0 0 0,-1 0 0 0 0,0 0 0 0 0,0 0 0 0 0,5 0 0 0 0,9 0 0 0 0,2 0 0 0 0,3 0 0 0 0,-2 0 0 0 0,-4 0 0 0 0,-4 0 0 0 0,-3 0 0 0 0,-3 0 0 0 0,-2 0 0 0 0,0 0 0 0 0,-2 0 0 0 0,1 0 0 0 0,0 0 0 0 0,0 0 0 0 0,0 0 0 0 0,4 0 0 0 0,2 0 0 0 0,4 0 0 0 0,0 0 0 0 0,-2 0 0 0 0,-1 0 0 0 0,-3 0 0 0 0,-1 0 0 0 0,-2 0 0 0 0,0 0 0 0 0,-1 0 0 0 0,0 0 0 0 0,0 0 0 0 0,5-4 0 0 0,4-5 0 0 0,2-1 0 0 0,-1 0 0 0 0,1 3 0 0 0,0 3 0 0 0,-3 1 0 0 0,-2 2 0 0 0,-2 0 0 0 0,-2 1 0 0 0,-1 1 0 0 0,-1-1 0 0 0,-3 1-16383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11120 7175 16383 0 0,'0'-4'0'0'0,"4"-1"0"0"0,1-4 0 0 0,4-1 0 0 0,5 2 0 0 0,3 2 0 0 0,3 3 0 0 0,3 0 0 0 0,0 2 0 0 0,1 1 0 0 0,1 0 0 0 0,-1 1 0 0 0,0-1 0 0 0,0 1 0 0 0,0-1 0 0 0,0 0 0 0 0,-1 0 0 0 0,-3 4 0 0 0,-6 5 0 0 0,-9 2 0 0 0,-9-2 0 0 0,-9-2 0 0 0,-5-2 0 0 0,-4-3 0 0 0,-2 0 0 0 0,-1-2 0 0 0,-1 0 0 0 0,1 0 0 0 0,0-1 0 0 0,1 1 0 0 0,0-1 0 0 0,0 1 0 0 0,5 4 0 0 0,1 1 0 0 0,-1 4 0 0 0,0 1 0 0 0,-2-2 0 0 0,4-2-16383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4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11075 7326 16383 0 0,'4'0'0'0'0,"6"0"0"0"0,4 0 0 0 0,5 0 0 0 0,2-4 0 0 0,2-2 0 0 0,1 1 0 0 0,1 1 0 0 0,-1 1 0 0 0,1 1 0 0 0,-1 1 0 0 0,0 1 0 0 0,0 0 0 0 0,-1 0 0 0 0,1 0 0 0 0,-1 5 0 0 0,1 0 0 0 0,-1 0 0 0 0,1-1 0 0 0,-1-1 0 0 0,1-1 0 0 0,-1-1 0 0 0,1 0 0 0 0,-1-1 0 0 0,1-1 0 0 0,-1 1 0 0 0,1 0 0 0 0,-1 0 0 0 0,1 0 0 0 0,-1 0 0 0 0,1 0 0 0 0,-1-1 0 0 0,1 1 0 0 0,-1 0 0 0 0,1 1 0 0 0,-1-1 0 0 0,1 0 0 0 0,0 0 0 0 0,-1 0 0 0 0,1 0 0 0 0,-1 0 0 0 0,1 0 0 0 0,-1 0 0 0 0,1 0 0 0 0,-1 0 0 0 0,1 0 0 0 0,-1 0 0 0 0,1 0 0 0 0,-1 0 0 0 0,1 0 0 0 0,-1 0 0 0 0,1 0 0 0 0,-1 0 0 0 0,1 0 0 0 0,-1 0 0 0 0,1 0 0 0 0,-1 0 0 0 0,1 0 0 0 0,3 0 0 0 0,2 0 0 0 0,0 0 0 0 0,-2 0 0 0 0,0 0 0 0 0,-2 0 0 0 0,0 0 0 0 0,-1 0 0 0 0,-1 0 0 0 0,0 0 0 0 0,1 0 0 0 0,-1 0 0 0 0,0 0 0 0 0,1 0 0 0 0,-1 0 0 0 0,1 0 0 0 0,-1 0 0 0 0,1 0 0 0 0,-1 0 0 0 0,1 0 0 0 0,-1 0 0 0 0,1 0 0 0 0,-1 0 0 0 0,1 0 0 0 0,-1 0 0 0 0,1 0 0 0 0,-1 0 0 0 0,1 0 0 0 0,-1 0 0 0 0,1 0 0 0 0,-1 0 0 0 0,1 0 0 0 0,0 0 0 0 0,-1 0 0 0 0,1 0 0 0 0,-1 0 0 0 0,1 0 0 0 0,-1 0 0 0 0,1 0 0 0 0,-1 0 0 0 0,5 0 0 0 0,4 0 0 0 0,2 0 0 0 0,-1 0 0 0 0,-2 0 0 0 0,1 0 0 0 0,-1 0 0 0 0,-1 0 0 0 0,2 0 0 0 0,0 0 0 0 0,-2 0 0 0 0,-2 0 0 0 0,-2 0 0 0 0,-1 0 0 0 0,0 0 0 0 0,-2 0 0 0 0,0 0 0 0 0,1 0 0 0 0,-1 0 0 0 0,0 0 0 0 0,0 0 0 0 0,1 0 0 0 0,-1 0 0 0 0,1 0 0 0 0,-1 0 0 0 0,1 0 0 0 0,3 0 0 0 0,6 0 0 0 0,5-4 0 0 0,8-2 0 0 0,4-3 0 0 0,-2 0 0 0 0,-6 1 0 0 0,-5 2 0 0 0,-6 2 0 0 0,-3 2 0 0 0,-3 1 0 0 0,-2 1 0 0 0,0 0 0 0 0,-1 0 0 0 0,0 1 0 0 0,5-5 0 0 0,5-1 0 0 0,2 0 0 0 0,-2 1 0 0 0,-1 1 0 0 0,-3 1 0 0 0,-2 1 0 0 0,-1 1 0 0 0,-1 0 0 0 0,0 0 0 0 0,-1 0 0 0 0,0 1 0 0 0,0-1 0 0 0,0 0 0 0 0,1 0 0 0 0,-5 4 0 0 0,-1 1 0 0 0,-4 4 0 0 0,1 1 0 0 0,0-2 0 0 0,3-2 0 0 0,1-2 0 0 0,3-2 0 0 0,0-1 0 0 0,2-1 0 0 0,-1 0 0 0 0,1 3 0 0 0,-4 6 0 0 0,-5 1-16383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6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14717 8144 16383 0 0,'-4'0'0'0'0,"-5"0"0"0"0,-5 0 0 0 0,-5 0 0 0 0,-2 0 0 0 0,-2 0 0 0 0,-2 0 0 0 0,1 0 0 0 0,-1 0 0 0 0,1 4 0 0 0,-4 5 0 0 0,-1 2 0 0 0,0-2 0 0 0,1-2 0 0 0,2-3 0 0 0,0-1 0 0 0,2-1 0 0 0,0-2 0 0 0,1 0 0 0 0,-1-1 0 0 0,5 5 0 0 0,1 1 0 0 0,-4 4 0 0 0,-3 0 0 0 0,-5 3 0 0 0,-1-1 0 0 0,-3 2 0 0 0,0-2 0 0 0,1-2 0 0 0,3-3 0 0 0,2-2 0 0 0,3-2 0 0 0,-4-2 0 0 0,0 0 0 0 0,-7 0 0 0 0,-10-1 0 0 0,-4 1 0 0 0,-3-1 0 0 0,4 1 0 0 0,7 0 0 0 0,6 0 0 0 0,5 0 0 0 0,5 0 0 0 0,1 0 0 0 0,2 0 0 0 0,1 0 0 0 0,0 0 0 0 0,-1 0 0 0 0,1 0 0 0 0,-1 0 0 0 0,-1 0 0 0 0,1 0 0 0 0,-4 0 0 0 0,-6 0 0 0 0,-1 0 0 0 0,-3 0 0 0 0,-3 0 0 0 0,1 0 0 0 0,4 0 0 0 0,3 0 0 0 0,4 0 0 0 0,1 0 0 0 0,3 0 0 0 0,0 0 0 0 0,1 0 0 0 0,1 0 0 0 0,-1 0 0 0 0,0 0 0 0 0,-4 0 0 0 0,-2 0 0 0 0,1 0 0 0 0,0 0 0 0 0,2 0 0 0 0,0 0 0 0 0,2 0 0 0 0,0 0 0 0 0,0 0 0 0 0,1 0 0 0 0,-4 0 0 0 0,-2 0 0 0 0,-3 0 0 0 0,-5 0 0 0 0,0 0 0 0 0,3 0 0 0 0,2 0 0 0 0,0 0 0 0 0,0 0 0 0 0,2 0 0 0 0,2 0 0 0 0,2 0 0 0 0,2 0 0 0 0,0 0 0 0 0,-4 0 0 0 0,-4 0 0 0 0,-6 0 0 0 0,1 0 0 0 0,-3 0 0 0 0,3-4 0 0 0,3-1 0 0 0,3 0 0 0 0,3-3 0 0 0,3-1 0 0 0,1 2 0 0 0,-8 2 0 0 0,-5 2 0 0 0,-2 1 0 0 0,-1 1 0 0 0,-2 1 0 0 0,2 1 0 0 0,4-1 0 0 0,4 0 0 0 0,3 1 0 0 0,3-1 0 0 0,2 0 0 0 0,0 0 0 0 0,2 0 0 0 0,-1 0 0 0 0,0 0 0 0 0,0 0 0 0 0,-4 0 0 0 0,-2 0 0 0 0,-3 0 0 0 0,-1 0 0 0 0,2 0 0 0 0,1 0 0 0 0,3 0 0 0 0,1 0 0 0 0,1 0 0 0 0,2 0 0 0 0,-1 0 0 0 0,1 0 0 0 0,-4 0 0 0 0,-1 0 0 0 0,-5 0 0 0 0,1 0 0 0 0,0 0 0 0 0,-1 0 0 0 0,0 0 0 0 0,2 0 0 0 0,3 0 0 0 0,1 0 0 0 0,2 0 0 0 0,1 0 0 0 0,0 0 0 0 0,1 0 0 0 0,0 0 0 0 0,-4 0 0 0 0,-2 0 0 0 0,1 0 0 0 0,1 0 0 0 0,0 0 0 0 0,2 0 0 0 0,0 0 0 0 0,2 0 0 0 0,-1 0 0 0 0,1 0 0 0 0,3-4 0 0 0,6-1-16383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23966 13182 16383 0 0,'4'0'0'0'0,"5"0"0"0"0,6 0 0 0 0,3 0 0 0 0,4 0 0 0 0,1 0 0 0 0,1 0 0 0 0,0 0 0 0 0,1 0 0 0 0,-1 0 0 0 0,0 0 0 0 0,0 0 0 0 0,0 0 0 0 0,0 0 0 0 0,-1 0 0 0 0,1 0 0 0 0,-1 0 0 0 0,1 0 0 0 0,-1 0 0 0 0,1 0 0 0 0,-1 0 0 0 0,1 0 0 0 0,-1 0 0 0 0,1 0 0 0 0,-1 0 0 0 0,1 0 0 0 0,-1 0 0 0 0,1 0 0 0 0,-1 0 0 0 0,1 0 0 0 0,-1 0 0 0 0,1 0 0 0 0,-1 0 0 0 0,5 0 0 0 0,1 0 0 0 0,3 0 0 0 0,1 0 0 0 0,-1 0 0 0 0,-3 0 0 0 0,-1 0 0 0 0,-3 0 0 0 0,0 0 0 0 0,-1 0 0 0 0,-1 0 0 0 0,0 0 0 0 0,4 0 0 0 0,6 0 0 0 0,0 0 0 0 0,0 0 0 0 0,-3 0 0 0 0,-2 0 0 0 0,-1 0 0 0 0,-3 0 0 0 0,0 0 0 0 0,0 0 0 0 0,-1 0 0 0 0,-4 4 0 0 0,-5 5 0 0 0,-1 1 0 0 0,1-1 0 0 0,2-2 0 0 0,-1-2-16383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6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10419 7890 16383 0 0,'0'0'-16383'0'0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6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14580 8026 16383 0 0,'-4'0'0'0'0,"-6"0"0"0"0,-4 0 0 0 0,-4 0 0 0 0,-4 0 0 0 0,-1 0 0 0 0,-13 0 0 0 0,-13 0 0 0 0,-5 0 0 0 0,-2 0 0 0 0,4 0 0 0 0,8 0 0 0 0,7 0 0 0 0,5 0 0 0 0,5 0 0 0 0,3 0 0 0 0,1 0 0 0 0,1 0 0 0 0,0 0 0 0 0,0 0 0 0 0,-1 0 0 0 0,4-4 0 0 0,5-5 0 0 0,1-1 0 0 0,-1 1 0 0 0,-3 2 0 0 0,-10 2 0 0 0,-20 2 0 0 0,-23 2 0 0 0,-11 0 0 0 0,5 1 0 0 0,10 1 0 0 0,13-1 0 0 0,12 1 0 0 0,8-1 0 0 0,6 0 0 0 0,4 0 0 0 0,1 0 0 0 0,1 0 0 0 0,0 0 0 0 0,-1 0 0 0 0,0 0 0 0 0,-1 0 0 0 0,-12 0 0 0 0,-16-4 0 0 0,-12-1 0 0 0,-7 0 0 0 0,1 1 0 0 0,8 1 0 0 0,10 1 0 0 0,9 1 0 0 0,9 1 0 0 0,6 0 0 0 0,3 0 0 0 0,1 0 0 0 0,2 0 0 0 0,-1 1 0 0 0,0-1 0 0 0,-4 0 0 0 0,-14-4 0 0 0,-12-1 0 0 0,-9-1 0 0 0,-3 2 0 0 0,3 1 0 0 0,6 2 0 0 0,10 0 0 0 0,7 0 0 0 0,8 1 0 0 0,3 0 0 0 0,4 1 0 0 0,0-1 0 0 0,2 0 0 0 0,-1 0 0 0 0,-8 0 0 0 0,-8 0 0 0 0,-8 0 0 0 0,-9 0 0 0 0,-3 0 0 0 0,4 0 0 0 0,8 0 0 0 0,7 0 0 0 0,7 0 0 0 0,4 0 0 0 0,3 0 0 0 0,2 0 0 0 0,1 0 0 0 0,0 0 0 0 0,-4 0 0 0 0,-10 4 0 0 0,-11 6 0 0 0,-9 0 0 0 0,1 3 0 0 0,6-1 0 0 0,7-2 0 0 0,6-3 0 0 0,7-3 0 0 0,2-1 0 0 0,4-3 0 0 0,0 0 0 0 0,1 0 0 0 0,0-1 0 0 0,-1 1 0 0 0,1-1 0 0 0,-1 1 0 0 0,0 0 0 0 0,-9 0 0 0 0,-10 0 0 0 0,-2 0 0 0 0,-2 0 0 0 0,3 0 0 0 0,1 0 0 0 0,3 0 0 0 0,5 0 0 0 0,4 0 0 0 0,3 0 0 0 0,2 0 0 0 0,1 0 0 0 0,1 0 0 0 0,5 0-16383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8799 15482 16383 0 0,'-28'0'0'0'0,"-41"4"0"0"0,-34 1 0 0 0,-6 4 0 0 0,7 1 0 0 0,17-2 0 0 0,15-2 0 0 0,15-3 0 0 0,13 0 0 0 0,10-2 0 0 0,6-1 0 0 0,4 0 0 0 0,1-1 0 0 0,-4 1 0 0 0,-13-1 0 0 0,-20 1 0 0 0,-21 0 0 0 0,-16 0 0 0 0,-5 0 0 0 0,7 0 0 0 0,16 0 0 0 0,12 0 0 0 0,14 0 0 0 0,11 0 0 0 0,8 0 0 0 0,7 0 0 0 0,-6 0 0 0 0,-13 0 0 0 0,-11 0 0 0 0,-8 0 0 0 0,-1 0 0 0 0,1 0 0 0 0,9 0 0 0 0,4 0 0 0 0,8 0 0 0 0,6 0 0 0 0,6-4 0 0 0,3-1 0 0 0,3 0 0 0 0,2 0 0 0 0,0 3 0 0 0,-9 0 0 0 0,-14 1 0 0 0,-7 0 0 0 0,-8 1 0 0 0,-1 1 0 0 0,6-1 0 0 0,8 0 0 0 0,8 0 0 0 0,3 0 0 0 0,3 0 0 0 0,7-4 0 0 0,5-1 0 0 0,1 0 0 0 0,1 1 0 0 0,-2-3 0 0 0,0 0 0 0 0,-1 1 0 0 0,-8 1 0 0 0,-24 2 0 0 0,-22 2 0 0 0,-22 0 0 0 0,-3 1 0 0 0,8 0 0 0 0,16 0 0 0 0,13 1 0 0 0,13-1 0 0 0,12 0 0 0 0,8 0 0 0 0,5 0 0 0 0,4 0 0 0 0,-4 0 0 0 0,-12 0 0 0 0,-16 0 0 0 0,-11 0 0 0 0,-2 0 0 0 0,6 0 0 0 0,9 0 0 0 0,10 0 0 0 0,8 0 0 0 0,6 0 0 0 0,3 0 0 0 0,2 0 0 0 0,2 0 0 0 0,-1 0 0 0 0,0 0 0 0 0,-4 0 0 0 0,-10 0 0 0 0,-15 0 0 0 0,-14 0 0 0 0,-5 0 0 0 0,2 0 0 0 0,8 0 0 0 0,7 0 0 0 0,8 0 0 0 0,8 0 0 0 0,6 0 0 0 0,4 0 0 0 0,3 0 0 0 0,2 0 0 0 0,0 0 0 0 0,-12 0 0 0 0,-12 0 0 0 0,-3-4 0 0 0,0-1 0 0 0,4 0 0 0 0,5 1 0 0 0,2 1 0 0 0,3 1 0 0 0,0 1 0 0 0,1-3 0 0 0,3-2 0 0 0,-1 2 0 0 0,-11 0 0 0 0,-15-3 0 0 0,-5 0 0 0 0,0 1 0 0 0,3 2 0 0 0,7 1 0 0 0,9 1 0 0 0,8 2 0 0 0,6-1 0 0 0,4 2 0 0 0,3-1 0 0 0,5-4 0 0 0,1-5 0 0 0,0-1 0 0 0,-1 1 0 0 0,-2 2 0 0 0,-1 2 0 0 0,-1 2 0 0 0,-1 2 0 0 0,-8 1 0 0 0,-12 0 0 0 0,-1 0 0 0 0,-3 1 0 0 0,4-1 0 0 0,1 0 0 0 0,4 1 0 0 0,3-1 0 0 0,5 0 0 0 0,3 0 0 0 0,2 0 0 0 0,2 0 0 0 0,0 0 0 0 0,0 0 0 0 0,0 0 0 0 0,0 0 0 0 0,0 0 0 0 0,0 0 0 0 0,-4 0 0 0 0,-2 0 0 0 0,-4 4 0 0 0,-3 1 0 0 0,-1 4 0 0 0,2 1 0 0 0,4-2 0 0 0,2 1 0 0 0,3 1 0 0 0,1-3 0 0 0,1-2 0 0 0,1-2 0 0 0,0-1 0 0 0,0-2 0 0 0,8 0 0 0 0,11 0 0 0 0,9-1 0 0 0,9 1 0 0 0,1 0-16383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26.6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8744 16034 16383 0 0,'-8'0'0'0'0,"-6"0"0"0"0,-2-3 0 0 0,-1-3 0 0 0,-2-3 0 0 0,-2 0 0 0 0,-2 1 0 0 0,0 2 0 0 0,0 2 0 0 0,-9 2 0 0 0,-3 1 0 0 0,-7 1 0 0 0,0 0 0 0 0,2 0 0 0 0,5 1 0 0 0,3-1 0 0 0,4 0 0 0 0,3 0 0 0 0,1 0 0 0 0,1 1 0 0 0,-4-1 0 0 0,-5 0 0 0 0,-9 0 0 0 0,-10 0 0 0 0,-4-1 0 0 0,4 1 0 0 0,1 0 0 0 0,7 0 0 0 0,5 0 0 0 0,-58 4 0 0 0,-17 2 0 0 0,7-1 0 0 0,18-1 0 0 0,19-1 0 0 0,13-1 0 0 0,9-1 0 0 0,4-1 0 0 0,6 0 0 0 0,0 0 0 0 0,3 0 0 0 0,0-1 0 0 0,0 1 0 0 0,4 0 0 0 0,1 0 0 0 0,3 0 0 0 0,-7 0 0 0 0,-2 0 0 0 0,2 0 0 0 0,2 0 0 0 0,-2 0 0 0 0,1 0 0 0 0,2 0 0 0 0,-2 0 0 0 0,0 0 0 0 0,2 0 0 0 0,2 0 0 0 0,1 0 0 0 0,2 0 0 0 0,-3 0 0 0 0,-4 0 0 0 0,-6 0 0 0 0,0 0 0 0 0,-1 0 0 0 0,2 0 0 0 0,3 0 0 0 0,3 0 0 0 0,-1 0 0 0 0,-3-4 0 0 0,1-1 0 0 0,-2-4 0 0 0,0-1 0 0 0,4 2 0 0 0,6-2 0 0 0,4 1 0 0 0,-2 2 0 0 0,-6 2 0 0 0,-1-2 0 0 0,1 0 0 0 0,1 1 0 0 0,2 2 0 0 0,5-2 0 0 0,2-1 0 0 0,1 1 0 0 0,4-2 0 0 0,0 0 0 0 0,-1 1 0 0 0,-3 3 0 0 0,-1 1 0 0 0,-1 1 0 0 0,-2 1 0 0 0,0 1 0 0 0,-5 0 0 0 0,-1 1 0 0 0,4 3 0 0 0,3 2 0 0 0,0-1 0 0 0,1-1 0 0 0,-1 3 0 0 0,0 0 0 0 0,-1 3 0 0 0,0 0 0 0 0,0 2 0 0 0,0 3 0 0 0,-1-1 0 0 0,0 1 0 0 0,1-2 0 0 0,-1-3 0 0 0,1 1 0 0 0,-1-2 0 0 0,0-2 0 0 0,1-3 0 0 0,3 3 0 0 0,2 0 0 0 0,0-2 0 0 0,-6-1 0 0 0,-2-2 0 0 0,0 0 0 0 0,-1-2 0 0 0,1 0 0 0 0,1 0 0 0 0,0 0 0 0 0,1 0 0 0 0,0-1 0 0 0,1 1 0 0 0,-1 0 0 0 0,1 0 0 0 0,-1 0 0 0 0,1 0 0 0 0,0 0 0 0 0,-1 0 0 0 0,-3 0 0 0 0,-6 0 0 0 0,-1 0 0 0 0,1 0 0 0 0,3 0 0 0 0,1 0 0 0 0,3 0 0 0 0,1 0 0 0 0,1 0 0 0 0,1 0 0 0 0,0 0 0 0 0,0 0 0 0 0,0 0 0 0 0,-1 0 0 0 0,1 0 0 0 0,0 0 0 0 0,-1 0 0 0 0,1 0 0 0 0,-5 0 0 0 0,-1 0 0 0 0,1 0 0 0 0,0 0 0 0 0,2 0 0 0 0,0 0 0 0 0,2 0 0 0 0,0 0 0 0 0,1 0 0 0 0,-1 0 0 0 0,1 0 0 0 0,0 0 0 0 0,-1 0 0 0 0,1 0 0 0 0,-1 0 0 0 0,1 0 0 0 0,-1 0 0 0 0,1 0 0 0 0,-1 0 0 0 0,1 0 0 0 0,-1 0 0 0 0,1 0 0 0 0,-1 0 0 0 0,1 0 0 0 0,-1 0 0 0 0,1 0 0 0 0,-1 0 0 0 0,1 0 0 0 0,-1 0 0 0 0,1 0 0 0 0,-1 0 0 0 0,1 0 0 0 0,-1 0 0 0 0,-3 0 0 0 0,-6 0 0 0 0,-5 0 0 0 0,0 0 0 0 0,-2 0 0 0 0,3 0 0 0 0,2 0 0 0 0,5 0 0 0 0,2 0 0 0 0,2 0 0 0 0,2 0 0 0 0,1 0 0 0 0,0 0 0 0 0,0 0 0 0 0,0 0 0 0 0,0 0 0 0 0,-4 0 0 0 0,-2 0 0 0 0,-3 0 0 0 0,-1 0 0 0 0,1 0 0 0 0,3 0 0 0 0,2 0 0 0 0,1 0 0 0 0,1 0 0 0 0,2 0 0 0 0,3-4 0 0 0,3-5 0 0 0,2-6 0 0 0,6 1-16383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0T04:32:18.5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20457 13045 16383 0 0,'-16'0'0'0'0,"-25"0"0"0"0,-22 0 0 0 0,-12-4 0 0 0,2-1 0 0 0,-1 0 0 0 0,-13 1 0 0 0,-28-3 0 0 0,-22 0 0 0 0,1 1 0 0 0,14 1 0 0 0,21 2 0 0 0,24 2 0 0 0,16 0 0 0 0,3 1 0 0 0,-9 0 0 0 0,-13 0 0 0 0,-9 1 0 0 0,3-1 0 0 0,8 0 0 0 0,13 0 0 0 0,14 0 0 0 0,11 0 0 0 0,9 0 0 0 0,6 0 0 0 0,2 0 0 0 0,2 0 0 0 0,0 0 0 0 0,0-4 0 0 0,-1-1 0 0 0,0 0 0 0 0,-1 1 0 0 0,0-3 0 0 0,0 0 0 0 0,-5 1 0 0 0,-9 1 0 0 0,-6-2 0 0 0,-4 0 0 0 0,-2 2 0 0 0,3 0 0 0 0,6 3 0 0 0,5 0 0 0 0,5 1 0 0 0,4 1 0 0 0,1 0 0 0 0,2 1 0 0 0,1-1 0 0 0,-1 0 0 0 0,1 1 0 0 0,-1-1 0 0 0,4 0-16383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75BC-CF3F-7341-AECF-8C6D2DD18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694C0-E71E-3448-B05D-9D154A5D6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D5752-64CE-7449-9438-DA2CA9C0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C3BB9-C9C9-344F-A2E8-7635F0F2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4E4A3-0E8E-B142-BF3E-234D1BBB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8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CDD3-7A86-A54B-A80C-D8534463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56EC0-3DD6-FA44-8929-F82D970FA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F7E79-51C1-3742-87C6-93CD4A3ED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53F96-F0CB-814B-9477-3549B52D4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BBEC5-8A64-664A-A7A6-EF0D57DA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34E604-3623-F94C-BF43-A1E34E367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37C4F-957B-DE49-87B2-79861C8BD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99D2B-21C9-4C42-ACD7-203B8E79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A5BA7-6737-0540-939C-1B112C88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63298-F4FF-0B45-9E09-39B9CAF3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9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0057-CAB7-2D44-A071-6AF2389B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00AF5-750A-FF41-A150-4E4CFEBAB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BBD51-DFAC-D04B-8307-E33BF8C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9A964-69BC-E94C-A29A-69FEC8B4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8B52E-46CE-094E-B0DF-73332B66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5F0A-AA9F-6B4F-A3D2-03AFF53C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C374F-6AED-0A41-AD68-051C6DA47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9B578-F2BE-164A-9C10-8D797C72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11DE0-276C-FD4D-9542-AF3457F3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BA068-4616-B24B-AD7B-1B997BBC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9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27BA-4F6C-E643-B417-BB5F762E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9D43B-C5A5-264C-9A5E-5F3AA2558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D8BA6-0B48-B049-A2E5-BCAF8B330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7509-EC59-2C47-94D0-8C9DBDD76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F7605-5B8B-5145-A51B-8E04FD10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A4F75-6C96-6B4A-8698-572817EA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4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31B6-C9EE-C845-A2F8-C9E68D76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D55E4-A4E8-2F47-B438-4033FDD16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EE4CA-D0ED-8346-B73E-77C001C13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84FA4-BFF5-1C43-B119-95D310E6C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CB1C9-6F1C-0848-93A9-D3F620A6E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ECE0C-BCB1-5644-A2FD-558972B5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1CA373-4A24-2A4F-A235-C0B7BD7B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1507F-E1C4-B14E-9467-FFE70A94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2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4036-80E7-364D-93F9-A0720A6A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C511C-6E7E-BA40-B6D1-FB4A26183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DCD34-65B7-594D-910E-27982C47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432D4-046B-4D4E-A1DD-18586F9B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0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82D45-D410-7A49-A901-F296D5A3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6C166-B878-B340-9636-9E320F3D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85F0A-8700-794D-9C6F-E6C04DDE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5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371D-763E-DD46-A6E4-433DB733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4ABF2-79AF-834D-AFB5-DA869132A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A5FD4-6A36-C04B-BB2D-54BF38971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BA7B9-F4EB-E14B-9C51-C9DFA27E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4CDAF-4C41-1D42-802B-D41290CB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53C44-2EA7-9148-82D3-595F9079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0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D760-ACFE-1E49-9E95-DB2401F5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A6C5C-0C2D-F141-AEC4-5AFA23823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287D7-3A8A-834A-A0F2-360873069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8483E-50DC-3841-A1B3-37E9C5FEF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360CC-A196-8949-ACF3-65706D36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49281-31D8-D34C-BD10-12FEEFCA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6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F8B21-902D-5740-9A66-3DB5C456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8A724-318D-094B-B03F-A8FD82EFF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C2071-5F14-5E4C-8DDB-0618DDF54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CA721-D023-AE4F-82C3-E4EAC67587E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14E42-E31C-5D4D-A6ED-695F3CD02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09D2C-4BE6-0746-9E8F-72340E253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ADA68-52BA-6C40-8543-30AFA95D4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8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customXml" Target="../ink/ink2.xml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9.xml"/><Relationship Id="rId3" Type="http://schemas.openxmlformats.org/officeDocument/2006/relationships/image" Target="../media/image34.png"/><Relationship Id="rId7" Type="http://schemas.openxmlformats.org/officeDocument/2006/relationships/customXml" Target="../ink/ink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customXml" Target="../ink/ink7.xml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15.xml"/><Relationship Id="rId18" Type="http://schemas.openxmlformats.org/officeDocument/2006/relationships/image" Target="../media/image50.png"/><Relationship Id="rId3" Type="http://schemas.openxmlformats.org/officeDocument/2006/relationships/image" Target="../media/image4.png"/><Relationship Id="rId21" Type="http://schemas.openxmlformats.org/officeDocument/2006/relationships/customXml" Target="../ink/ink19.xml"/><Relationship Id="rId7" Type="http://schemas.openxmlformats.org/officeDocument/2006/relationships/customXml" Target="../ink/ink12.xml"/><Relationship Id="rId12" Type="http://schemas.openxmlformats.org/officeDocument/2006/relationships/image" Target="../media/image47.png"/><Relationship Id="rId17" Type="http://schemas.openxmlformats.org/officeDocument/2006/relationships/customXml" Target="../ink/ink17.xml"/><Relationship Id="rId2" Type="http://schemas.openxmlformats.org/officeDocument/2006/relationships/image" Target="../media/image42.png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ustomXml" Target="../ink/ink14.xml"/><Relationship Id="rId24" Type="http://schemas.openxmlformats.org/officeDocument/2006/relationships/image" Target="../media/image53.png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10" Type="http://schemas.openxmlformats.org/officeDocument/2006/relationships/image" Target="../media/image46.png"/><Relationship Id="rId19" Type="http://schemas.openxmlformats.org/officeDocument/2006/relationships/customXml" Target="../ink/ink18.xml"/><Relationship Id="rId4" Type="http://schemas.openxmlformats.org/officeDocument/2006/relationships/image" Target="../media/image43.png"/><Relationship Id="rId9" Type="http://schemas.openxmlformats.org/officeDocument/2006/relationships/customXml" Target="../ink/ink13.xml"/><Relationship Id="rId14" Type="http://schemas.openxmlformats.org/officeDocument/2006/relationships/image" Target="../media/image48.png"/><Relationship Id="rId22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27.xml"/><Relationship Id="rId18" Type="http://schemas.openxmlformats.org/officeDocument/2006/relationships/image" Target="../media/image61.png"/><Relationship Id="rId3" Type="http://schemas.openxmlformats.org/officeDocument/2006/relationships/image" Target="../media/image56.png"/><Relationship Id="rId21" Type="http://schemas.openxmlformats.org/officeDocument/2006/relationships/customXml" Target="../ink/ink32.xml"/><Relationship Id="rId7" Type="http://schemas.openxmlformats.org/officeDocument/2006/relationships/customXml" Target="../ink/ink22.xml"/><Relationship Id="rId12" Type="http://schemas.openxmlformats.org/officeDocument/2006/relationships/customXml" Target="../ink/ink26.xml"/><Relationship Id="rId17" Type="http://schemas.openxmlformats.org/officeDocument/2006/relationships/customXml" Target="../ink/ink30.xml"/><Relationship Id="rId2" Type="http://schemas.openxmlformats.org/officeDocument/2006/relationships/image" Target="../media/image55.png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customXml" Target="../ink/ink25.xml"/><Relationship Id="rId24" Type="http://schemas.openxmlformats.org/officeDocument/2006/relationships/image" Target="../media/image64.png"/><Relationship Id="rId5" Type="http://schemas.openxmlformats.org/officeDocument/2006/relationships/customXml" Target="../ink/ink21.xml"/><Relationship Id="rId15" Type="http://schemas.openxmlformats.org/officeDocument/2006/relationships/customXml" Target="../ink/ink29.xml"/><Relationship Id="rId23" Type="http://schemas.openxmlformats.org/officeDocument/2006/relationships/customXml" Target="../ink/ink33.xml"/><Relationship Id="rId10" Type="http://schemas.openxmlformats.org/officeDocument/2006/relationships/customXml" Target="../ink/ink24.xml"/><Relationship Id="rId19" Type="http://schemas.openxmlformats.org/officeDocument/2006/relationships/customXml" Target="../ink/ink31.xml"/><Relationship Id="rId4" Type="http://schemas.openxmlformats.org/officeDocument/2006/relationships/image" Target="../media/image57.png"/><Relationship Id="rId9" Type="http://schemas.openxmlformats.org/officeDocument/2006/relationships/customXml" Target="../ink/ink23.xml"/><Relationship Id="rId14" Type="http://schemas.openxmlformats.org/officeDocument/2006/relationships/customXml" Target="../ink/ink28.xml"/><Relationship Id="rId22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38.xml"/><Relationship Id="rId3" Type="http://schemas.openxmlformats.org/officeDocument/2006/relationships/image" Target="../media/image65.png"/><Relationship Id="rId7" Type="http://schemas.openxmlformats.org/officeDocument/2006/relationships/customXml" Target="../ink/ink35.xml"/><Relationship Id="rId12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36.xml"/><Relationship Id="rId1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43.xml"/><Relationship Id="rId3" Type="http://schemas.openxmlformats.org/officeDocument/2006/relationships/image" Target="../media/image72.png"/><Relationship Id="rId7" Type="http://schemas.openxmlformats.org/officeDocument/2006/relationships/customXml" Target="../ink/ink40.xml"/><Relationship Id="rId12" Type="http://schemas.openxmlformats.org/officeDocument/2006/relationships/image" Target="../media/image7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customXml" Target="../ink/ink41.xml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customXml" Target="../ink/ink45.xml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customXml" Target="../ink/ink47.xml"/><Relationship Id="rId5" Type="http://schemas.openxmlformats.org/officeDocument/2006/relationships/customXml" Target="../ink/ink44.xml"/><Relationship Id="rId10" Type="http://schemas.openxmlformats.org/officeDocument/2006/relationships/image" Target="../media/image84.png"/><Relationship Id="rId4" Type="http://schemas.openxmlformats.org/officeDocument/2006/relationships/image" Target="../media/image4.png"/><Relationship Id="rId9" Type="http://schemas.openxmlformats.org/officeDocument/2006/relationships/customXml" Target="../ink/ink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8.png"/><Relationship Id="rId7" Type="http://schemas.openxmlformats.org/officeDocument/2006/relationships/customXml" Target="../ink/ink49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customXml" Target="../ink/ink48.xml"/><Relationship Id="rId10" Type="http://schemas.openxmlformats.org/officeDocument/2006/relationships/image" Target="../media/image91.png"/><Relationship Id="rId4" Type="http://schemas.openxmlformats.org/officeDocument/2006/relationships/image" Target="../media/image4.png"/><Relationship Id="rId9" Type="http://schemas.openxmlformats.org/officeDocument/2006/relationships/customXml" Target="../ink/ink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customXml" Target="../ink/ink55.xml"/><Relationship Id="rId18" Type="http://schemas.openxmlformats.org/officeDocument/2006/relationships/image" Target="../media/image101.png"/><Relationship Id="rId3" Type="http://schemas.openxmlformats.org/officeDocument/2006/relationships/image" Target="../media/image93.png"/><Relationship Id="rId7" Type="http://schemas.openxmlformats.org/officeDocument/2006/relationships/customXml" Target="../ink/ink52.xml"/><Relationship Id="rId12" Type="http://schemas.openxmlformats.org/officeDocument/2006/relationships/image" Target="../media/image98.png"/><Relationship Id="rId17" Type="http://schemas.openxmlformats.org/officeDocument/2006/relationships/customXml" Target="../ink/ink57.xml"/><Relationship Id="rId2" Type="http://schemas.openxmlformats.org/officeDocument/2006/relationships/image" Target="../media/image4.png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customXml" Target="../ink/ink54.xml"/><Relationship Id="rId5" Type="http://schemas.openxmlformats.org/officeDocument/2006/relationships/customXml" Target="../ink/ink51.xml"/><Relationship Id="rId15" Type="http://schemas.openxmlformats.org/officeDocument/2006/relationships/customXml" Target="../ink/ink56.xml"/><Relationship Id="rId10" Type="http://schemas.openxmlformats.org/officeDocument/2006/relationships/image" Target="../media/image97.png"/><Relationship Id="rId19" Type="http://schemas.openxmlformats.org/officeDocument/2006/relationships/customXml" Target="../ink/ink58.xml"/><Relationship Id="rId4" Type="http://schemas.openxmlformats.org/officeDocument/2006/relationships/image" Target="../media/image94.png"/><Relationship Id="rId9" Type="http://schemas.openxmlformats.org/officeDocument/2006/relationships/customXml" Target="../ink/ink53.xml"/><Relationship Id="rId1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13" Type="http://schemas.openxmlformats.org/officeDocument/2006/relationships/image" Target="../media/image108.png"/><Relationship Id="rId18" Type="http://schemas.openxmlformats.org/officeDocument/2006/relationships/customXml" Target="../ink/ink65.xml"/><Relationship Id="rId3" Type="http://schemas.openxmlformats.org/officeDocument/2006/relationships/image" Target="../media/image104.png"/><Relationship Id="rId21" Type="http://schemas.openxmlformats.org/officeDocument/2006/relationships/image" Target="../media/image112.png"/><Relationship Id="rId7" Type="http://schemas.openxmlformats.org/officeDocument/2006/relationships/image" Target="../media/image58.png"/><Relationship Id="rId12" Type="http://schemas.openxmlformats.org/officeDocument/2006/relationships/customXml" Target="../ink/ink62.xml"/><Relationship Id="rId17" Type="http://schemas.openxmlformats.org/officeDocument/2006/relationships/image" Target="../media/image110.png"/><Relationship Id="rId2" Type="http://schemas.openxmlformats.org/officeDocument/2006/relationships/image" Target="../media/image103.png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107.png"/><Relationship Id="rId5" Type="http://schemas.openxmlformats.org/officeDocument/2006/relationships/image" Target="../media/image55.png"/><Relationship Id="rId15" Type="http://schemas.openxmlformats.org/officeDocument/2006/relationships/image" Target="../media/image109.png"/><Relationship Id="rId23" Type="http://schemas.openxmlformats.org/officeDocument/2006/relationships/image" Target="../media/image113.png"/><Relationship Id="rId10" Type="http://schemas.openxmlformats.org/officeDocument/2006/relationships/customXml" Target="../ink/ink61.xml"/><Relationship Id="rId19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06.png"/><Relationship Id="rId14" Type="http://schemas.openxmlformats.org/officeDocument/2006/relationships/customXml" Target="../ink/ink63.xml"/><Relationship Id="rId22" Type="http://schemas.openxmlformats.org/officeDocument/2006/relationships/customXml" Target="../ink/ink6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119.png"/><Relationship Id="rId18" Type="http://schemas.openxmlformats.org/officeDocument/2006/relationships/customXml" Target="../ink/ink75.xml"/><Relationship Id="rId3" Type="http://schemas.openxmlformats.org/officeDocument/2006/relationships/image" Target="../media/image115.png"/><Relationship Id="rId21" Type="http://schemas.openxmlformats.org/officeDocument/2006/relationships/customXml" Target="../ink/ink77.xml"/><Relationship Id="rId7" Type="http://schemas.openxmlformats.org/officeDocument/2006/relationships/image" Target="../media/image59.png"/><Relationship Id="rId12" Type="http://schemas.openxmlformats.org/officeDocument/2006/relationships/customXml" Target="../ink/ink71.xml"/><Relationship Id="rId17" Type="http://schemas.openxmlformats.org/officeDocument/2006/relationships/customXml" Target="../ink/ink74.xml"/><Relationship Id="rId2" Type="http://schemas.openxmlformats.org/officeDocument/2006/relationships/image" Target="../media/image114.png"/><Relationship Id="rId16" Type="http://schemas.openxmlformats.org/officeDocument/2006/relationships/customXml" Target="../ink/ink73.xml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118.png"/><Relationship Id="rId24" Type="http://schemas.openxmlformats.org/officeDocument/2006/relationships/image" Target="../media/image123.png"/><Relationship Id="rId5" Type="http://schemas.openxmlformats.org/officeDocument/2006/relationships/image" Target="../media/image55.png"/><Relationship Id="rId15" Type="http://schemas.openxmlformats.org/officeDocument/2006/relationships/image" Target="../media/image120.png"/><Relationship Id="rId23" Type="http://schemas.openxmlformats.org/officeDocument/2006/relationships/customXml" Target="../ink/ink78.xml"/><Relationship Id="rId10" Type="http://schemas.openxmlformats.org/officeDocument/2006/relationships/customXml" Target="../ink/ink70.xml"/><Relationship Id="rId19" Type="http://schemas.openxmlformats.org/officeDocument/2006/relationships/customXml" Target="../ink/ink76.xml"/><Relationship Id="rId4" Type="http://schemas.openxmlformats.org/officeDocument/2006/relationships/image" Target="../media/image116.png"/><Relationship Id="rId9" Type="http://schemas.openxmlformats.org/officeDocument/2006/relationships/image" Target="../media/image117.png"/><Relationship Id="rId14" Type="http://schemas.openxmlformats.org/officeDocument/2006/relationships/customXml" Target="../ink/ink72.xml"/><Relationship Id="rId22" Type="http://schemas.openxmlformats.org/officeDocument/2006/relationships/image" Target="../media/image1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13" Type="http://schemas.openxmlformats.org/officeDocument/2006/relationships/image" Target="../media/image130.png"/><Relationship Id="rId3" Type="http://schemas.openxmlformats.org/officeDocument/2006/relationships/image" Target="../media/image55.png"/><Relationship Id="rId7" Type="http://schemas.openxmlformats.org/officeDocument/2006/relationships/image" Target="../media/image127.png"/><Relationship Id="rId12" Type="http://schemas.openxmlformats.org/officeDocument/2006/relationships/customXml" Target="../ink/ink82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11" Type="http://schemas.openxmlformats.org/officeDocument/2006/relationships/image" Target="../media/image129.png"/><Relationship Id="rId5" Type="http://schemas.openxmlformats.org/officeDocument/2006/relationships/image" Target="../media/image126.png"/><Relationship Id="rId15" Type="http://schemas.openxmlformats.org/officeDocument/2006/relationships/image" Target="../media/image131.png"/><Relationship Id="rId10" Type="http://schemas.openxmlformats.org/officeDocument/2006/relationships/customXml" Target="../ink/ink81.xml"/><Relationship Id="rId4" Type="http://schemas.openxmlformats.org/officeDocument/2006/relationships/image" Target="../media/image125.png"/><Relationship Id="rId9" Type="http://schemas.openxmlformats.org/officeDocument/2006/relationships/image" Target="../media/image128.png"/><Relationship Id="rId14" Type="http://schemas.openxmlformats.org/officeDocument/2006/relationships/customXml" Target="../ink/ink8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10.safelinks.protection.outlook.com/?url=https%3A%2F%2Fwww.kaggle.com%2Fsamyukthamurali%2Fairbnb-ratings-dataset%3Fselect%3Dairbnb-reviews.csv&amp;data=04%7C01%7Csmurali2%40calstatela.edu%7C7b69ea92263f47ceed2908d8e77b8bc9%7Cce8a2002448f4f5882b1d86f73e3afdd%7C0%7C0%7C637513865117078820%7CUnknown%7CTWFpbGZsb3d8eyJWIjoiMC4wLjAwMDAiLCJQIjoiV2luMzIiLCJBTiI6Ik1haWwiLCJXVCI6Mn0%3D%7C1000&amp;sdata=jHPNikduZzw0zx%2FzxEs9XoAsL1UtLe5cjoW3DiQeTeo%3D&amp;reserved=0" TargetMode="External"/><Relationship Id="rId2" Type="http://schemas.openxmlformats.org/officeDocument/2006/relationships/hyperlink" Target="https://nam10.safelinks.protection.outlook.com/?url=https%3A%2F%2Fpublic.opendatasoft.com%2Fexplore%2Fdataset%2Fairbnb-listings%2Ftable%2F%3Fdisjunctive.host_verifications%26disjunctive.amenities%26disjunctive.features&amp;data=04%7C01%7Csmurali2%40calstatela.edu%7C7b69ea92263f47ceed2908d8e77b8bc9%7Cce8a2002448f4f5882b1d86f73e3afdd%7C0%7C0%7C637513865117068822%7CUnknown%7CTWFpbGZsb3d8eyJWIjoiMC4wLjAwMDAiLCJQIjoiV2luMzIiLCJBTiI6Ik1haWwiLCJXVCI6Mn0%3D%7C1000&amp;sdata=QoiiI5A%2BLFHQaGz9Zd4CnR7f152TPuoSoafgUEEMXP4%3D&amp;reserved=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Savy/CIS-556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wiki/regression-analysis-essentials-for-machine-learning" TargetMode="External"/><Relationship Id="rId2" Type="http://schemas.openxmlformats.org/officeDocument/2006/relationships/hyperlink" Target="https://docs.microsoft.com/en-us/azure/machine-learning/machine-learning-algorithm-choi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discover-feature-engineering-how-to-engineer-features-and-how-to-get-good-at-it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Rectangle 319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320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Rectangle 321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1" name="Group 322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82" name="Straight Connector 323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Rectangle 327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8" y="5940563"/>
            <a:ext cx="1285875" cy="549007"/>
            <a:chOff x="7029447" y="3514725"/>
            <a:chExt cx="1285875" cy="549007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3A55E621-84C3-4951-A868-1A5373086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4E8DBA34-16C7-4037-A320-6ECC92118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BFA2C35F-46A8-4DCA-8560-1E0E63C45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656DC7EA-961A-4AE0-9FBA-1C6857BCC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A9C94736-FA9D-4A20-BD9A-740897943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F13875FB-44E3-486D-85BD-28965003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E9843F79-A468-4213-B981-95793A30E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E9DD76B-EAD1-40E2-931A-51FDE909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778" y="318843"/>
            <a:ext cx="10504128" cy="703049"/>
          </a:xfrm>
          <a:noFill/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4900" b="1" kern="1200">
                <a:solidFill>
                  <a:schemeClr val="bg1"/>
                </a:solidFill>
                <a:latin typeface="Calibri "/>
              </a:rPr>
              <a:t>Predicting Airbnb Listing </a:t>
            </a:r>
            <a:r>
              <a:rPr lang="en-US" sz="4900" b="1" kern="1200">
                <a:solidFill>
                  <a:schemeClr val="bg1"/>
                </a:solidFill>
                <a:latin typeface="Calibri "/>
                <a:cs typeface="Calibri"/>
              </a:rPr>
              <a:t>Price</a:t>
            </a:r>
            <a:r>
              <a:rPr lang="en-US" sz="4900" b="1" kern="1200">
                <a:solidFill>
                  <a:schemeClr val="bg1"/>
                </a:solidFill>
                <a:latin typeface="Calibri "/>
              </a:rPr>
              <a:t> and Rating</a:t>
            </a:r>
            <a:br>
              <a:rPr lang="en-US" sz="4400"/>
            </a:br>
            <a:endParaRPr lang="en-US" sz="2800" kern="12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1CBE2A-677B-48DD-B66F-E0B1D1888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577" y="2614597"/>
            <a:ext cx="4113895" cy="3173133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>
                <a:solidFill>
                  <a:schemeClr val="accent6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CIS 5560</a:t>
            </a:r>
          </a:p>
          <a:p>
            <a:pPr algn="l"/>
            <a:r>
              <a:rPr lang="en-US">
                <a:solidFill>
                  <a:schemeClr val="accent6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Group 1:</a:t>
            </a:r>
          </a:p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Farnood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Rahbar Far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algn="l"/>
            <a:r>
              <a:rPr lang="en-US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Samyuktha Muralidharan</a:t>
            </a:r>
          </a:p>
          <a:p>
            <a:pPr algn="l"/>
            <a:r>
              <a:rPr lang="en-US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Savita Yadav</a:t>
            </a:r>
          </a:p>
          <a:p>
            <a:pPr algn="l"/>
            <a:r>
              <a:rPr lang="en-US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Sanjana </a:t>
            </a:r>
            <a:r>
              <a:rPr lang="en-US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Boddireddy</a:t>
            </a:r>
            <a:endParaRPr lang="en-US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en-US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r>
              <a:rPr lang="en-US">
                <a:solidFill>
                  <a:schemeClr val="accent6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Professor: </a:t>
            </a:r>
            <a:r>
              <a:rPr lang="en-US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Jongwook</a:t>
            </a:r>
            <a:r>
              <a:rPr lang="en-US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Woo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2766648"/>
            <a:ext cx="304800" cy="429768"/>
            <a:chOff x="215328" y="-46937"/>
            <a:chExt cx="304800" cy="2773841"/>
          </a:xfrm>
        </p:grpSpPr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9" name="Picture 6" descr="CalStateLALogo-transparent.png">
            <a:extLst>
              <a:ext uri="{FF2B5EF4-FFF2-40B4-BE49-F238E27FC236}">
                <a16:creationId xmlns:a16="http://schemas.microsoft.com/office/drawing/2014/main" id="{9D5EB120-19D2-4D46-B931-19D0F9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8" r="2692" b="-3"/>
          <a:stretch/>
        </p:blipFill>
        <p:spPr>
          <a:xfrm>
            <a:off x="91696" y="194857"/>
            <a:ext cx="667677" cy="8208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C57D5FF-A603-4F40-B7A3-CBB428EE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" y="2406762"/>
            <a:ext cx="7927760" cy="4378012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0D617247-EC97-440B-B8CA-259C0C0CC53C}"/>
              </a:ext>
            </a:extLst>
          </p:cNvPr>
          <p:cNvSpPr txBox="1">
            <a:spLocks/>
          </p:cNvSpPr>
          <p:nvPr/>
        </p:nvSpPr>
        <p:spPr>
          <a:xfrm>
            <a:off x="255143" y="1028207"/>
            <a:ext cx="11691951" cy="78149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sz="2400"/>
            </a:br>
            <a:br>
              <a:rPr lang="en-US" sz="2400"/>
            </a:b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PREDICTIVE ANALYSIS WITH MACHINE LEARNING MODELS USING AZURE ML AND SPARK ML</a:t>
            </a:r>
            <a:br>
              <a:rPr lang="en-US" sz="2400">
                <a:ea typeface="Lato Black" panose="020F0502020204030203" pitchFamily="34" charset="0"/>
                <a:cs typeface="Lato Black" panose="020F0502020204030203" pitchFamily="34" charset="0"/>
              </a:rPr>
            </a:br>
            <a:endParaRPr lang="en-US" sz="240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24788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12032-6EC3-A948-BF5E-0BA13123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58" y="508856"/>
            <a:ext cx="5719195" cy="659564"/>
          </a:xfrm>
          <a:solidFill>
            <a:schemeClr val="tx2">
              <a:lumMod val="75000"/>
            </a:schemeClr>
          </a:solidFill>
        </p:spPr>
        <p:txBody>
          <a:bodyPr anchor="b"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Hive Sentiment Analysis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53849F5-E6C4-41FF-8E7C-0F5E228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055" y="1319400"/>
            <a:ext cx="3172154" cy="4771016"/>
          </a:xfrm>
          <a:prstGeom prst="rect">
            <a:avLst/>
          </a:prstGeom>
        </p:spPr>
      </p:pic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563226E1-0ED7-4296-BE02-ECB881120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481349"/>
              </p:ext>
            </p:extLst>
          </p:nvPr>
        </p:nvGraphicFramePr>
        <p:xfrm>
          <a:off x="275074" y="1265419"/>
          <a:ext cx="7991564" cy="5708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224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F180-ED9E-CC49-99F1-AFF26A2D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842" y="91285"/>
            <a:ext cx="5158598" cy="1835349"/>
          </a:xfrm>
          <a:solidFill>
            <a:schemeClr val="accent1"/>
          </a:solidFill>
          <a:ln>
            <a:solidFill>
              <a:srgbClr val="4472C4"/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Price Prediction:</a:t>
            </a:r>
            <a:br>
              <a:rPr lang="en-US" b="1">
                <a:solidFill>
                  <a:schemeClr val="bg1"/>
                </a:solidFill>
                <a:latin typeface="Calibri "/>
              </a:rPr>
            </a:br>
            <a:r>
              <a:rPr lang="en-US" b="1">
                <a:solidFill>
                  <a:schemeClr val="bg1"/>
                </a:solidFill>
                <a:latin typeface="Calibri "/>
              </a:rPr>
              <a:t>Decision Forest Regression</a:t>
            </a:r>
            <a:endParaRPr lang="en-US" b="1">
              <a:solidFill>
                <a:schemeClr val="bg1"/>
              </a:solidFill>
              <a:latin typeface="Calibri Light" panose="020F0302020204030204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17144-7C0E-AC4D-8294-96CB57BA941B}"/>
              </a:ext>
            </a:extLst>
          </p:cNvPr>
          <p:cNvSpPr txBox="1"/>
          <p:nvPr/>
        </p:nvSpPr>
        <p:spPr>
          <a:xfrm>
            <a:off x="5368843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800"/>
              <a:t> 30 MB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Split Train/Test:</a:t>
            </a:r>
            <a:r>
              <a:rPr lang="en-US" sz="2800">
                <a:ea typeface="+mn-lt"/>
                <a:cs typeface="+mn-lt"/>
              </a:rPr>
              <a:t>70:30 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Main modules:</a:t>
            </a:r>
            <a:endParaRPr lang="en-US" sz="28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Tune Model Hyperparameters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Permutation Feature Importance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Cross Validate Model</a:t>
            </a:r>
            <a:endParaRPr lang="en-US" sz="28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Time Taken to run : </a:t>
            </a:r>
            <a:r>
              <a:rPr lang="en-US" sz="2800"/>
              <a:t>1.5 minutes</a:t>
            </a:r>
            <a:endParaRPr lang="en-US" sz="2800">
              <a:cs typeface="Calibri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4CEA7D0-6EDD-3E48-BA8D-D16A25659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356" t="-325" r="1409" b="244"/>
          <a:stretch/>
        </p:blipFill>
        <p:spPr>
          <a:xfrm>
            <a:off x="405" y="42343"/>
            <a:ext cx="5084606" cy="6747929"/>
          </a:xfrm>
          <a:prstGeom prst="rect">
            <a:avLst/>
          </a:prstGeom>
          <a:effectLst/>
        </p:spPr>
      </p:pic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F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25D008FB-D191-47E8-A77A-C735D8EBF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3" r="-2127" b="29982"/>
          <a:stretch/>
        </p:blipFill>
        <p:spPr>
          <a:xfrm>
            <a:off x="10601085" y="146188"/>
            <a:ext cx="149342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1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8E8D-6D3B-734B-AC18-8265C81E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32" y="179775"/>
            <a:ext cx="7714736" cy="657402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Decision Forest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23BBD-813D-4F41-A07C-C51151E94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81" y="1187643"/>
            <a:ext cx="7136566" cy="3978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u="sng">
                <a:solidFill>
                  <a:schemeClr val="accent1">
                    <a:lumMod val="75000"/>
                  </a:schemeClr>
                </a:solidFill>
              </a:rPr>
              <a:t>Evaluation Metrics</a:t>
            </a:r>
            <a:endParaRPr lang="en-US" b="1" u="sng">
              <a:solidFill>
                <a:schemeClr val="accent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D85F6-D9AB-F447-ACE6-9FDC22568CA2}"/>
              </a:ext>
            </a:extLst>
          </p:cNvPr>
          <p:cNvSpPr/>
          <p:nvPr/>
        </p:nvSpPr>
        <p:spPr>
          <a:xfrm>
            <a:off x="8553919" y="1187823"/>
            <a:ext cx="2649380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400" b="1" u="sng">
                <a:solidFill>
                  <a:schemeClr val="accent1">
                    <a:lumMod val="75000"/>
                  </a:schemeClr>
                </a:solidFill>
              </a:rPr>
              <a:t>Important Features</a:t>
            </a:r>
            <a:endParaRPr lang="en-US" sz="2400" b="1" u="sng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F552DC-7405-8F42-A6E1-087EE7B9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0" y="2006153"/>
            <a:ext cx="7727826" cy="2762622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B3ECF95-837C-AA41-9E23-BE437A11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591" y="2049569"/>
            <a:ext cx="3203210" cy="4113238"/>
          </a:xfrm>
          <a:prstGeom prst="rect">
            <a:avLst/>
          </a:prstGeom>
        </p:spPr>
      </p:pic>
      <p:pic>
        <p:nvPicPr>
          <p:cNvPr id="5" name="Picture 31" descr="Text&#10;&#10;Description automatically generated">
            <a:extLst>
              <a:ext uri="{FF2B5EF4-FFF2-40B4-BE49-F238E27FC236}">
                <a16:creationId xmlns:a16="http://schemas.microsoft.com/office/drawing/2014/main" id="{0857E89D-D4E1-4AA4-BE00-7F46754EFF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33" r="-2127" b="29982"/>
          <a:stretch/>
        </p:blipFill>
        <p:spPr>
          <a:xfrm>
            <a:off x="10559085" y="182188"/>
            <a:ext cx="1493429" cy="365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479127-94C0-4357-999E-604C52EC627E}"/>
                  </a:ext>
                </a:extLst>
              </p14:cNvPr>
              <p14:cNvContentPartPr/>
              <p14:nvPr/>
            </p14:nvContentPartPr>
            <p14:xfrm>
              <a:off x="3183237" y="3388783"/>
              <a:ext cx="1028700" cy="47624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479127-94C0-4357-999E-604C52EC62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9152" y="3289566"/>
                <a:ext cx="1136510" cy="245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855B348-DEA0-47E1-B6F4-CC99BA2DA74F}"/>
                  </a:ext>
                </a:extLst>
              </p14:cNvPr>
              <p14:cNvContentPartPr/>
              <p14:nvPr/>
            </p14:nvContentPartPr>
            <p14:xfrm>
              <a:off x="6682306" y="3397250"/>
              <a:ext cx="1143000" cy="4762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855B348-DEA0-47E1-B6F4-CC99BA2DA7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8323" y="3298033"/>
                <a:ext cx="1250606" cy="245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819919-8506-41E9-9C59-0A9C4FE5ED83}"/>
                  </a:ext>
                </a:extLst>
              </p14:cNvPr>
              <p14:cNvContentPartPr/>
              <p14:nvPr/>
            </p14:nvContentPartPr>
            <p14:xfrm>
              <a:off x="6644505" y="4370142"/>
              <a:ext cx="342900" cy="381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819919-8506-41E9-9C59-0A9C4FE5ED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90533" y="4252307"/>
                <a:ext cx="450484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99E81C-E4CC-43CE-8D28-B6338EF9AE5C}"/>
                  </a:ext>
                </a:extLst>
              </p14:cNvPr>
              <p14:cNvContentPartPr/>
              <p14:nvPr/>
            </p14:nvContentPartPr>
            <p14:xfrm>
              <a:off x="3155799" y="4379553"/>
              <a:ext cx="457200" cy="6667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99E81C-E4CC-43CE-8D28-B6338EF9AE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01370" y="4277499"/>
                <a:ext cx="565694" cy="2704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26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46F5-3595-6F4D-99A6-6C16FBBC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416" y="249177"/>
            <a:ext cx="6311897" cy="1897134"/>
          </a:xfr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Price Prediction : Boosted Decision Tree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965D-0D3F-8541-A791-2B14D5C067AC}"/>
              </a:ext>
            </a:extLst>
          </p:cNvPr>
          <p:cNvSpPr txBox="1"/>
          <p:nvPr/>
        </p:nvSpPr>
        <p:spPr>
          <a:xfrm>
            <a:off x="5604166" y="2415988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800"/>
              <a:t> 30 MB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</a:t>
            </a:r>
            <a:r>
              <a:rPr lang="en-US" sz="2800">
                <a:ea typeface="+mn-lt"/>
                <a:cs typeface="+mn-lt"/>
              </a:rPr>
              <a:t>70:30 </a:t>
            </a:r>
            <a:endParaRPr lang="en-US" sz="2800" b="1">
              <a:cs typeface="Calibri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Main modules</a:t>
            </a:r>
            <a:endParaRPr lang="en-US" sz="28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Tune Model Hyperparameters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Permutation Feature Importance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Cross Validate Model</a:t>
            </a:r>
            <a:endParaRPr lang="en-US" sz="2800">
              <a:cs typeface="Calibri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Time Taken to run : </a:t>
            </a:r>
            <a:r>
              <a:rPr lang="en-US" sz="2800"/>
              <a:t>3 minutes</a:t>
            </a:r>
            <a:endParaRPr lang="en-US" sz="2800">
              <a:cs typeface="Calibri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96EE80E-36D9-3148-B567-16E8CCA14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019" t="-487" r="-38" b="406"/>
          <a:stretch/>
        </p:blipFill>
        <p:spPr>
          <a:xfrm>
            <a:off x="-64437" y="10"/>
            <a:ext cx="5160761" cy="6858004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1D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1">
            <a:extLst>
              <a:ext uri="{FF2B5EF4-FFF2-40B4-BE49-F238E27FC236}">
                <a16:creationId xmlns:a16="http://schemas.microsoft.com/office/drawing/2014/main" id="{DD15FDD6-2B41-5144-808D-7FDF2BD48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3" r="-2127" b="29982"/>
          <a:stretch/>
        </p:blipFill>
        <p:spPr>
          <a:xfrm>
            <a:off x="10771842" y="2188"/>
            <a:ext cx="149342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E8E4-2CD0-6A42-B51E-C2EB309D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" y="365787"/>
            <a:ext cx="9167341" cy="653371"/>
          </a:xfrm>
          <a:solidFill>
            <a:schemeClr val="accent1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 "/>
              </a:rPr>
              <a:t>Boosted Decision Tree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E36A7-7385-2845-95DA-ECA220A0F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46" y="1209300"/>
            <a:ext cx="10210800" cy="5060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u="sng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Important Features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                                                  </a:t>
            </a:r>
            <a:r>
              <a:rPr lang="en-US" sz="2400" b="1" u="sng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Evaluation Metrics</a:t>
            </a:r>
            <a:endParaRPr lang="en-US" b="1" u="sng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3CA9137-6E0C-794A-A2EA-AA299B78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62" y="2422388"/>
            <a:ext cx="2949773" cy="3603382"/>
          </a:xfrm>
          <a:prstGeom prst="rect">
            <a:avLst/>
          </a:prstGeom>
        </p:spPr>
      </p:pic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F896C01-3679-654D-A08F-56F42B4C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16" y="2957587"/>
            <a:ext cx="5299306" cy="2703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D43E4B-49DD-7248-B131-6EFBB069F97D}"/>
              </a:ext>
            </a:extLst>
          </p:cNvPr>
          <p:cNvSpPr txBox="1"/>
          <p:nvPr/>
        </p:nvSpPr>
        <p:spPr>
          <a:xfrm>
            <a:off x="272573" y="6207187"/>
            <a:ext cx="11840985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</a:rPr>
              <a:t>Lesser RMSE and better Co-efficient of Determination than Decision Forest Regression</a:t>
            </a:r>
          </a:p>
        </p:txBody>
      </p:sp>
      <p:pic>
        <p:nvPicPr>
          <p:cNvPr id="4" name="Picture 31" descr="Text&#10;&#10;Description automatically generated">
            <a:extLst>
              <a:ext uri="{FF2B5EF4-FFF2-40B4-BE49-F238E27FC236}">
                <a16:creationId xmlns:a16="http://schemas.microsoft.com/office/drawing/2014/main" id="{24F49F3F-9242-419A-AAB1-08BB7FD849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33" r="-2127" b="29982"/>
          <a:stretch/>
        </p:blipFill>
        <p:spPr>
          <a:xfrm>
            <a:off x="10403085" y="362188"/>
            <a:ext cx="1493429" cy="365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88C121D-E974-49F2-A17C-DC3AD014308B}"/>
                  </a:ext>
                </a:extLst>
              </p14:cNvPr>
              <p14:cNvContentPartPr/>
              <p14:nvPr/>
            </p14:nvContentPartPr>
            <p14:xfrm>
              <a:off x="6854493" y="4303182"/>
              <a:ext cx="1743075" cy="85725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88C121D-E974-49F2-A17C-DC3AD01430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00450" y="4195125"/>
                <a:ext cx="1850801" cy="301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DEFAAE6-9B6C-4924-A10B-D801352B0E43}"/>
                  </a:ext>
                </a:extLst>
              </p14:cNvPr>
              <p14:cNvContentPartPr/>
              <p14:nvPr/>
            </p14:nvContentPartPr>
            <p14:xfrm>
              <a:off x="9195351" y="4286249"/>
              <a:ext cx="742950" cy="85725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DEFAAE6-9B6C-4924-A10B-D801352B0E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1644" y="4178192"/>
                <a:ext cx="850006" cy="301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CCEF2C6-A7F4-4A31-81D9-A7D8EBFA18F6}"/>
                  </a:ext>
                </a:extLst>
              </p14:cNvPr>
              <p14:cNvContentPartPr/>
              <p14:nvPr/>
            </p14:nvContentPartPr>
            <p14:xfrm>
              <a:off x="9248008" y="5163044"/>
              <a:ext cx="647700" cy="857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CCEF2C6-A7F4-4A31-81D9-A7D8EBFA18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3640" y="5059344"/>
                <a:ext cx="756073" cy="292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03030DA-A61B-4A2A-BA63-1FF1117D7A9B}"/>
                  </a:ext>
                </a:extLst>
              </p14:cNvPr>
              <p14:cNvContentPartPr/>
              <p14:nvPr/>
            </p14:nvContentPartPr>
            <p14:xfrm>
              <a:off x="9290050" y="5166783"/>
              <a:ext cx="523874" cy="1905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03030DA-A61B-4A2A-BA63-1FF1117D7A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36190" y="5039783"/>
                <a:ext cx="631234" cy="272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8482EFF-1AB0-4AD8-AE67-ACB370851EB8}"/>
                  </a:ext>
                </a:extLst>
              </p14:cNvPr>
              <p14:cNvContentPartPr/>
              <p14:nvPr/>
            </p14:nvContentPartPr>
            <p14:xfrm>
              <a:off x="6852502" y="5064683"/>
              <a:ext cx="933450" cy="381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8482EFF-1AB0-4AD8-AE67-ACB370851E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8358" y="4969433"/>
                <a:ext cx="1041378" cy="228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DA4A0F4-CFB5-450A-B8B1-97E78D838F74}"/>
                  </a:ext>
                </a:extLst>
              </p14:cNvPr>
              <p14:cNvContentPartPr/>
              <p14:nvPr/>
            </p14:nvContentPartPr>
            <p14:xfrm>
              <a:off x="6867373" y="5307675"/>
              <a:ext cx="933450" cy="66675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DA4A0F4-CFB5-450A-B8B1-97E78D838F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13354" y="5207160"/>
                <a:ext cx="1041128" cy="267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825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F180-ED9E-CC49-99F1-AFF26A2D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842" y="640474"/>
            <a:ext cx="6586491" cy="1286160"/>
          </a:xfr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Price Prediction : Bayesian 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17144-7C0E-AC4D-8294-96CB57BA941B}"/>
              </a:ext>
            </a:extLst>
          </p:cNvPr>
          <p:cNvSpPr txBox="1"/>
          <p:nvPr/>
        </p:nvSpPr>
        <p:spPr>
          <a:xfrm>
            <a:off x="5368843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Sampled File Size: </a:t>
            </a:r>
            <a:r>
              <a:rPr lang="en-US" sz="2800"/>
              <a:t>30 MB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</a:t>
            </a:r>
            <a:r>
              <a:rPr lang="en-US" sz="2800">
                <a:ea typeface="+mn-lt"/>
                <a:cs typeface="+mn-lt"/>
              </a:rPr>
              <a:t>70:30</a:t>
            </a:r>
            <a:endParaRPr lang="en-US" sz="2800">
              <a:cs typeface="Calibri" panose="020F0502020204030204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Main modules</a:t>
            </a:r>
            <a:endParaRPr lang="en-US" sz="28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Tune Model Hyperparameters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Permutation Feature Importance</a:t>
            </a: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Cross Validate Model</a:t>
            </a:r>
            <a:endParaRPr lang="en-US" sz="28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Time Taken to run :</a:t>
            </a:r>
            <a:r>
              <a:rPr lang="en-US" sz="2800"/>
              <a:t> 2 minutes</a:t>
            </a:r>
            <a:endParaRPr lang="en-US" sz="2800">
              <a:cs typeface="Calibri"/>
            </a:endParaRPr>
          </a:p>
        </p:txBody>
      </p:sp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F9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25D008FB-D191-47E8-A77A-C735D8EB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601085" y="146188"/>
            <a:ext cx="1493429" cy="365760"/>
          </a:xfrm>
          <a:prstGeom prst="rect">
            <a:avLst/>
          </a:prstGeom>
        </p:spPr>
      </p:pic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8662AA8-13CD-4D41-AF03-062FB7DE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" y="41082"/>
            <a:ext cx="5366488" cy="67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0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FCDF-3A5E-574F-BD9A-DCB3E73C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2" y="214760"/>
            <a:ext cx="7776389" cy="879946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Bayesian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159E-E625-E540-9E7F-34A9F5F3F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427" y="1407733"/>
            <a:ext cx="2585480" cy="7198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Evaluation Metrics</a:t>
            </a:r>
            <a:endParaRPr lang="en-US" sz="2400" u="sng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4CF8F13-AFEF-6C44-894F-2F107A0E4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4" r="122"/>
          <a:stretch/>
        </p:blipFill>
        <p:spPr>
          <a:xfrm>
            <a:off x="361910" y="3079260"/>
            <a:ext cx="5538105" cy="23984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AA3CE1-F79C-164B-8365-0CB02953BF47}"/>
              </a:ext>
            </a:extLst>
          </p:cNvPr>
          <p:cNvSpPr/>
          <p:nvPr/>
        </p:nvSpPr>
        <p:spPr>
          <a:xfrm>
            <a:off x="7764940" y="1310649"/>
            <a:ext cx="2591928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u="sng">
                <a:solidFill>
                  <a:schemeClr val="accent1">
                    <a:lumMod val="75000"/>
                  </a:schemeClr>
                </a:solidFill>
              </a:rPr>
              <a:t>Important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2F69C-040E-AD44-BC74-B5EB5994AEC7}"/>
              </a:ext>
            </a:extLst>
          </p:cNvPr>
          <p:cNvSpPr txBox="1"/>
          <p:nvPr/>
        </p:nvSpPr>
        <p:spPr>
          <a:xfrm>
            <a:off x="2261566" y="6358213"/>
            <a:ext cx="7123309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>
                <a:solidFill>
                  <a:schemeClr val="bg1"/>
                </a:solidFill>
              </a:rPr>
              <a:t>    Similar results to Boosted Decision Tree Regression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1" descr="Text&#10;&#10;Description automatically generated">
            <a:extLst>
              <a:ext uri="{FF2B5EF4-FFF2-40B4-BE49-F238E27FC236}">
                <a16:creationId xmlns:a16="http://schemas.microsoft.com/office/drawing/2014/main" id="{8F429B6F-A37B-48FB-8AC0-8D9FE5847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3" r="-2127" b="29982"/>
          <a:stretch/>
        </p:blipFill>
        <p:spPr>
          <a:xfrm>
            <a:off x="10559085" y="218188"/>
            <a:ext cx="1493429" cy="365760"/>
          </a:xfrm>
          <a:prstGeom prst="rect">
            <a:avLst/>
          </a:prstGeom>
        </p:spPr>
      </p:pic>
      <p:pic>
        <p:nvPicPr>
          <p:cNvPr id="8" name="Picture 10" descr="Table&#10;&#10;Description automatically generated">
            <a:extLst>
              <a:ext uri="{FF2B5EF4-FFF2-40B4-BE49-F238E27FC236}">
                <a16:creationId xmlns:a16="http://schemas.microsoft.com/office/drawing/2014/main" id="{836A6E1F-F9C4-4B10-A7F4-E772D7C7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333" y="2429295"/>
            <a:ext cx="3366940" cy="3794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F2F6424-52E3-46E0-A6A6-786D4BC059DA}"/>
                  </a:ext>
                </a:extLst>
              </p14:cNvPr>
              <p14:cNvContentPartPr/>
              <p14:nvPr/>
            </p14:nvContentPartPr>
            <p14:xfrm>
              <a:off x="1459332" y="5158354"/>
              <a:ext cx="400050" cy="28574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F2F6424-52E3-46E0-A6A6-786D4BC059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977" y="5039296"/>
                <a:ext cx="508397" cy="266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C86625-261B-42D4-903C-9085887F0757}"/>
                  </a:ext>
                </a:extLst>
              </p14:cNvPr>
              <p14:cNvContentPartPr/>
              <p14:nvPr/>
            </p14:nvContentPartPr>
            <p14:xfrm>
              <a:off x="4615946" y="5124450"/>
              <a:ext cx="371475" cy="5715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C86625-261B-42D4-903C-9085887F07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2213" y="5020541"/>
                <a:ext cx="478583" cy="26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8076B7-1AC7-4296-A8A3-00D9CACE1A96}"/>
                  </a:ext>
                </a:extLst>
              </p14:cNvPr>
              <p14:cNvContentPartPr/>
              <p14:nvPr/>
            </p14:nvContentPartPr>
            <p14:xfrm>
              <a:off x="4628482" y="4249570"/>
              <a:ext cx="1133475" cy="5715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8076B7-1AC7-4296-A8A3-00D9CACE1A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4387" y="4134503"/>
                <a:ext cx="1241305" cy="286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FA0649F-BD70-4B42-976B-8685F6364919}"/>
                  </a:ext>
                </a:extLst>
              </p14:cNvPr>
              <p14:cNvContentPartPr/>
              <p14:nvPr/>
            </p14:nvContentPartPr>
            <p14:xfrm>
              <a:off x="1434005" y="4267899"/>
              <a:ext cx="1009650" cy="571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FA0649F-BD70-4B42-976B-8685F63649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79859" y="4168219"/>
                <a:ext cx="1117582" cy="256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35854F2-E2E5-4952-9AE0-0215AFC6DAB0}"/>
                  </a:ext>
                </a:extLst>
              </p14:cNvPr>
              <p14:cNvContentPartPr/>
              <p14:nvPr/>
            </p14:nvContentPartPr>
            <p14:xfrm>
              <a:off x="4688545" y="5149467"/>
              <a:ext cx="333375" cy="5715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35854F2-E2E5-4952-9AE0-0215AFC6DAB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34775" y="5048017"/>
                <a:ext cx="440557" cy="259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D4E916D-8C81-4DE0-83B6-935DB4F1583E}"/>
                  </a:ext>
                </a:extLst>
              </p14:cNvPr>
              <p14:cNvContentPartPr/>
              <p14:nvPr/>
            </p14:nvContentPartPr>
            <p14:xfrm>
              <a:off x="4759282" y="4243184"/>
              <a:ext cx="962024" cy="1905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D4E916D-8C81-4DE0-83B6-935DB4F158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05538" y="4128884"/>
                <a:ext cx="1069154" cy="247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0F5D7FB-480A-477E-978A-24A9A1BCD4D0}"/>
                  </a:ext>
                </a:extLst>
              </p14:cNvPr>
              <p14:cNvContentPartPr/>
              <p14:nvPr/>
            </p14:nvContentPartPr>
            <p14:xfrm>
              <a:off x="1446401" y="4209680"/>
              <a:ext cx="923925" cy="76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0F5D7FB-480A-477E-978A-24A9A1BCD4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92684" y="4100823"/>
                <a:ext cx="1031000" cy="293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83A166B-E280-4FAC-8BA5-2D0427D427EE}"/>
                  </a:ext>
                </a:extLst>
              </p14:cNvPr>
              <p14:cNvContentPartPr/>
              <p14:nvPr/>
            </p14:nvContentPartPr>
            <p14:xfrm>
              <a:off x="1824428" y="4277783"/>
              <a:ext cx="552450" cy="5715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83A166B-E280-4FAC-8BA5-2D0427D427E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70896" y="4175729"/>
                <a:ext cx="659157" cy="260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9DDCC49-DD36-45F8-AAC1-E9D182D528A7}"/>
                  </a:ext>
                </a:extLst>
              </p14:cNvPr>
              <p14:cNvContentPartPr/>
              <p14:nvPr/>
            </p14:nvContentPartPr>
            <p14:xfrm>
              <a:off x="1527066" y="5132916"/>
              <a:ext cx="295275" cy="1905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9DDCC49-DD36-45F8-AAC1-E9D182D528A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73118" y="5008677"/>
                <a:ext cx="402811" cy="267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AC630C8-AD17-42CA-B5DE-80040E36B66B}"/>
                  </a:ext>
                </a:extLst>
              </p14:cNvPr>
              <p14:cNvContentPartPr/>
              <p14:nvPr/>
            </p14:nvContentPartPr>
            <p14:xfrm>
              <a:off x="1462711" y="5192183"/>
              <a:ext cx="333375" cy="9525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AC630C8-AD17-42CA-B5DE-80040E36B66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08883" y="4906433"/>
                <a:ext cx="440672" cy="5800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503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1A0A-D5BD-AF46-A1A3-22547403B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57" y="291090"/>
            <a:ext cx="8370227" cy="932688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err="1">
                <a:solidFill>
                  <a:schemeClr val="bg1"/>
                </a:solidFill>
                <a:latin typeface="Calibri "/>
              </a:rPr>
              <a:t>AzureML</a:t>
            </a:r>
            <a:r>
              <a:rPr lang="en-US" b="1" kern="1200">
                <a:solidFill>
                  <a:schemeClr val="bg1"/>
                </a:solidFill>
                <a:latin typeface="Calibri "/>
              </a:rPr>
              <a:t> Results Comparison</a:t>
            </a:r>
          </a:p>
        </p:txBody>
      </p: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FC7D817A-8BC2-45E0-8D01-0375872BB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601085" y="110188"/>
            <a:ext cx="1493429" cy="36576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96F5E-06DA-9442-A763-53843EA71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571340"/>
              </p:ext>
            </p:extLst>
          </p:nvPr>
        </p:nvGraphicFramePr>
        <p:xfrm>
          <a:off x="714935" y="1431052"/>
          <a:ext cx="11021158" cy="5222428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  <a:tableStyleId>{93296810-A885-4BE3-A3E7-6D5BEEA58F35}</a:tableStyleId>
              </a:tblPr>
              <a:tblGrid>
                <a:gridCol w="3460489">
                  <a:extLst>
                    <a:ext uri="{9D8B030D-6E8A-4147-A177-3AD203B41FA5}">
                      <a16:colId xmlns:a16="http://schemas.microsoft.com/office/drawing/2014/main" val="1747684755"/>
                    </a:ext>
                  </a:extLst>
                </a:gridCol>
                <a:gridCol w="2233131">
                  <a:extLst>
                    <a:ext uri="{9D8B030D-6E8A-4147-A177-3AD203B41FA5}">
                      <a16:colId xmlns:a16="http://schemas.microsoft.com/office/drawing/2014/main" val="2305325753"/>
                    </a:ext>
                  </a:extLst>
                </a:gridCol>
                <a:gridCol w="3037594">
                  <a:extLst>
                    <a:ext uri="{9D8B030D-6E8A-4147-A177-3AD203B41FA5}">
                      <a16:colId xmlns:a16="http://schemas.microsoft.com/office/drawing/2014/main" val="3953993335"/>
                    </a:ext>
                  </a:extLst>
                </a:gridCol>
                <a:gridCol w="2289944">
                  <a:extLst>
                    <a:ext uri="{9D8B030D-6E8A-4147-A177-3AD203B41FA5}">
                      <a16:colId xmlns:a16="http://schemas.microsoft.com/office/drawing/2014/main" val="595659258"/>
                    </a:ext>
                  </a:extLst>
                </a:gridCol>
              </a:tblGrid>
              <a:tr h="1060282">
                <a:tc>
                  <a:txBody>
                    <a:bodyPr/>
                    <a:lstStyle/>
                    <a:p>
                      <a:endParaRPr lang="en-US" sz="2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62358" marR="124891" marT="124891" marB="124891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>
                          <a:solidFill>
                            <a:schemeClr val="bg1"/>
                          </a:solidFill>
                        </a:rPr>
                        <a:t>Decision Forest Regression</a:t>
                      </a:r>
                    </a:p>
                  </a:txBody>
                  <a:tcPr marL="162358" marR="124891" marT="124891" marB="12489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>
                          <a:solidFill>
                            <a:schemeClr val="bg1"/>
                          </a:solidFill>
                        </a:rPr>
                        <a:t>Boosted Decision Tree Regression</a:t>
                      </a:r>
                    </a:p>
                  </a:txBody>
                  <a:tcPr marL="162358" marR="124891" marT="124891" marB="12489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>
                          <a:solidFill>
                            <a:schemeClr val="bg1"/>
                          </a:solidFill>
                        </a:rPr>
                        <a:t>Bayesian Linear Regression</a:t>
                      </a:r>
                    </a:p>
                  </a:txBody>
                  <a:tcPr marL="162358" marR="124891" marT="124891" marB="12489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82629"/>
                  </a:ext>
                </a:extLst>
              </a:tr>
              <a:tr h="706854">
                <a:tc>
                  <a:txBody>
                    <a:bodyPr/>
                    <a:lstStyle/>
                    <a:p>
                      <a:r>
                        <a:rPr lang="en-US" sz="24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Mean Absolute Error</a:t>
                      </a:r>
                    </a:p>
                  </a:txBody>
                  <a:tcPr marL="162358" marR="124891" marT="124891" marB="124891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23.766136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21.597769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21.414341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4363"/>
                  </a:ext>
                </a:extLst>
              </a:tr>
              <a:tr h="706854">
                <a:tc>
                  <a:txBody>
                    <a:bodyPr/>
                    <a:lstStyle/>
                    <a:p>
                      <a:r>
                        <a:rPr lang="en-US" sz="24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Root Mean Squared Error</a:t>
                      </a: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32.411958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29.234137</a:t>
                      </a:r>
                      <a:endParaRPr lang="en-US" sz="2400" cap="none" spc="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29.248719</a:t>
                      </a:r>
                      <a:endParaRPr lang="en-US" sz="2400" b="1" cap="none" spc="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08623"/>
                  </a:ext>
                </a:extLst>
              </a:tr>
              <a:tr h="706854">
                <a:tc>
                  <a:txBody>
                    <a:bodyPr/>
                    <a:lstStyle/>
                    <a:p>
                      <a:r>
                        <a:rPr lang="en-US" sz="24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Relative Absolute Error</a:t>
                      </a:r>
                    </a:p>
                  </a:txBody>
                  <a:tcPr marL="162358" marR="124891" marT="124891" marB="124891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0.573994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0.518912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0.514505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9091"/>
                  </a:ext>
                </a:extLst>
              </a:tr>
              <a:tr h="706854">
                <a:tc>
                  <a:txBody>
                    <a:bodyPr/>
                    <a:lstStyle/>
                    <a:p>
                      <a:r>
                        <a:rPr lang="en-US" sz="24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Relative Squared Error</a:t>
                      </a: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0.39695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0.327665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0.327992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71721"/>
                  </a:ext>
                </a:extLst>
              </a:tr>
              <a:tr h="1060282">
                <a:tc>
                  <a:txBody>
                    <a:bodyPr/>
                    <a:lstStyle/>
                    <a:p>
                      <a:r>
                        <a:rPr lang="en-US" sz="24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Coefficient of Determination</a:t>
                      </a:r>
                    </a:p>
                  </a:txBody>
                  <a:tcPr marL="162358" marR="124891" marT="124891" marB="124891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0.60305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0.672335</a:t>
                      </a:r>
                      <a:endParaRPr lang="en-US" sz="2400" cap="none" spc="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0.672008</a:t>
                      </a:r>
                      <a:endParaRPr lang="en-US" sz="2400" b="1" cap="none" spc="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62358" marR="124891" marT="124891" marB="124891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499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282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7317-E154-644E-B3E8-6D2D5EF3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10323337" cy="1188720"/>
          </a:xfrm>
        </p:spPr>
        <p:txBody>
          <a:bodyPr>
            <a:noAutofit/>
          </a:bodyPr>
          <a:lstStyle/>
          <a:p>
            <a:r>
              <a:rPr lang="en-US" b="1">
                <a:latin typeface="Calibri "/>
              </a:rPr>
              <a:t>Main factors affecting the price of Airbnb Listings</a:t>
            </a:r>
            <a:endParaRPr lang="en-US" b="1">
              <a:latin typeface="Calibri Light" panose="020F0302020204030204"/>
              <a:cs typeface="Calibri Light"/>
            </a:endParaRPr>
          </a:p>
        </p:txBody>
      </p:sp>
      <p:sp>
        <p:nvSpPr>
          <p:cNvPr id="31" name="Freeform: Shape 33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5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5094C-DAF7-3249-B9FE-31882EC40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091606"/>
            <a:ext cx="9367204" cy="47029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Room Type</a:t>
            </a:r>
            <a:endParaRPr lang="en-US" sz="2400">
              <a:cs typeface="Calibri"/>
            </a:endParaRPr>
          </a:p>
          <a:p>
            <a:r>
              <a:rPr lang="en-US" sz="2400"/>
              <a:t>Cleaning Fee</a:t>
            </a:r>
            <a:endParaRPr lang="en-US" sz="2400">
              <a:cs typeface="Calibri"/>
            </a:endParaRPr>
          </a:p>
          <a:p>
            <a:r>
              <a:rPr lang="en-US" sz="2400"/>
              <a:t>Bedrooms</a:t>
            </a:r>
            <a:endParaRPr lang="en-US" sz="2400">
              <a:cs typeface="Calibri"/>
            </a:endParaRPr>
          </a:p>
          <a:p>
            <a:r>
              <a:rPr lang="en-US" sz="2400"/>
              <a:t>Accommodates</a:t>
            </a:r>
            <a:endParaRPr lang="en-US" sz="2400">
              <a:cs typeface="Calibri"/>
            </a:endParaRPr>
          </a:p>
          <a:p>
            <a:r>
              <a:rPr lang="en-US" sz="2400"/>
              <a:t>Extra People</a:t>
            </a:r>
            <a:endParaRPr lang="en-US" sz="2400">
              <a:cs typeface="Calibri"/>
            </a:endParaRPr>
          </a:p>
          <a:p>
            <a:r>
              <a:rPr lang="en-US" sz="2400"/>
              <a:t>Property Type</a:t>
            </a:r>
            <a:endParaRPr lang="en-US" sz="2400">
              <a:cs typeface="Calibri"/>
            </a:endParaRPr>
          </a:p>
          <a:p>
            <a:r>
              <a:rPr lang="en-US" sz="2400"/>
              <a:t>Security Deposit</a:t>
            </a:r>
            <a:endParaRPr lang="en-US" sz="2400">
              <a:cs typeface="Calibri"/>
            </a:endParaRPr>
          </a:p>
          <a:p>
            <a:r>
              <a:rPr lang="en-US" sz="2400"/>
              <a:t>Review Scores Location</a:t>
            </a:r>
            <a:endParaRPr lang="en-US" sz="2400">
              <a:cs typeface="Calibri"/>
            </a:endParaRPr>
          </a:p>
          <a:p>
            <a:r>
              <a:rPr lang="en-US" sz="2400"/>
              <a:t>Bed Type</a:t>
            </a:r>
            <a:endParaRPr lang="en-US" sz="2400">
              <a:cs typeface="Calibri"/>
            </a:endParaRPr>
          </a:p>
          <a:p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252684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287A578E-3A14-4E55-A11A-1B7FA5C9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14" y="2863207"/>
            <a:ext cx="4911725" cy="2398112"/>
          </a:xfrm>
          <a:prstGeom prst="rect">
            <a:avLst/>
          </a:prstGeom>
        </p:spPr>
      </p:pic>
      <p:pic>
        <p:nvPicPr>
          <p:cNvPr id="4" name="Picture 15" descr="Image result for spark logo blue">
            <a:extLst>
              <a:ext uri="{FF2B5EF4-FFF2-40B4-BE49-F238E27FC236}">
                <a16:creationId xmlns:a16="http://schemas.microsoft.com/office/drawing/2014/main" id="{47556E02-565C-F142-8423-8986C4273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31" y="2863207"/>
            <a:ext cx="5084763" cy="2439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A9FAB-1A1A-C842-9C24-CD2DA8CB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45298"/>
            <a:ext cx="10023398" cy="8578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>
                <a:solidFill>
                  <a:srgbClr val="FFFFFF"/>
                </a:solidFill>
                <a:latin typeface="Calibri "/>
              </a:rPr>
              <a:t>Price Prediction </a:t>
            </a:r>
            <a:r>
              <a:rPr lang="en-US" b="1" err="1">
                <a:solidFill>
                  <a:srgbClr val="FFFFFF"/>
                </a:solidFill>
                <a:latin typeface="Calibri "/>
              </a:rPr>
              <a:t>SparkML</a:t>
            </a:r>
            <a:r>
              <a:rPr lang="en-US" b="1">
                <a:solidFill>
                  <a:srgbClr val="FFFFFF"/>
                </a:solidFill>
                <a:latin typeface="Calibri "/>
              </a:rPr>
              <a:t> – Databricks</a:t>
            </a:r>
            <a:r>
              <a:rPr lang="en-US">
                <a:solidFill>
                  <a:srgbClr val="FFFFFF"/>
                </a:solidFill>
                <a:latin typeface="Calibri "/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237835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D749B-ACD3-DA41-9A26-2E6194C01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20" y="742925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 "/>
                <a:ea typeface="+mj-lt"/>
                <a:cs typeface="+mj-lt"/>
              </a:rPr>
              <a:t>Need For Predicting Airbnb Listing Price</a:t>
            </a:r>
            <a:endParaRPr lang="en-US" sz="4000" b="1">
              <a:solidFill>
                <a:schemeClr val="bg1"/>
              </a:solidFill>
              <a:latin typeface="Calibri 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03DE7-2261-8646-AF72-5059CDAA0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8903"/>
            <a:ext cx="9708995" cy="4002706"/>
          </a:xfrm>
        </p:spPr>
        <p:txBody>
          <a:bodyPr anchor="ctr">
            <a:normAutofit fontScale="25000" lnSpcReduction="20000"/>
          </a:bodyPr>
          <a:lstStyle/>
          <a:p>
            <a:r>
              <a:rPr lang="en-US" sz="9600"/>
              <a:t>Airbnb is a community marketplace that helps people list, discover and book unique spaces all over the world.</a:t>
            </a:r>
            <a:endParaRPr lang="en-US" sz="9600">
              <a:cs typeface="Calibri"/>
            </a:endParaRPr>
          </a:p>
          <a:p>
            <a:r>
              <a:rPr lang="en-US" sz="9600"/>
              <a:t>The objective of this project is to build a model that predicts the optimal price of a property considering the features of the listings.</a:t>
            </a:r>
            <a:endParaRPr lang="en-US" sz="9600">
              <a:cs typeface="Calibri"/>
            </a:endParaRPr>
          </a:p>
          <a:p>
            <a:r>
              <a:rPr lang="en-US" sz="9600"/>
              <a:t>As Airbnb is a marketplace, the amount a host can charge on a nightly basis is closely linked to the dynamics of the marketplace.</a:t>
            </a:r>
            <a:endParaRPr lang="en-US" sz="9600">
              <a:cs typeface="Calibri"/>
            </a:endParaRPr>
          </a:p>
          <a:p>
            <a:r>
              <a:rPr lang="en-US" sz="9600"/>
              <a:t>It helps the hosts better understand how different attributes of the listing can be used to accurately predict the price.</a:t>
            </a:r>
            <a:endParaRPr lang="en-US" sz="9600">
              <a:cs typeface="Calibri"/>
            </a:endParaRPr>
          </a:p>
          <a:p>
            <a:r>
              <a:rPr lang="en-US" sz="9600">
                <a:ea typeface="+mn-lt"/>
                <a:cs typeface="+mn-lt"/>
              </a:rPr>
              <a:t>With better price suggestion estimates, Airbnb home providers can reach an equilibrium price that optimizes profit and affordability. </a:t>
            </a:r>
            <a:endParaRPr lang="en-US" sz="9600">
              <a:cs typeface="Calibri" panose="020F0502020204030204"/>
            </a:endParaRPr>
          </a:p>
          <a:p>
            <a:endParaRPr lang="en-US"/>
          </a:p>
          <a:p>
            <a:pPr marL="0" indent="0">
              <a:buNone/>
            </a:pPr>
            <a:r>
              <a:rPr lang="en-US" sz="8600"/>
              <a:t> </a:t>
            </a:r>
            <a:br>
              <a:rPr lang="en-US" sz="1900"/>
            </a:br>
            <a:endParaRPr lang="en-US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02068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B091F-D440-C045-8920-94E3B208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24" y="188096"/>
            <a:ext cx="10277338" cy="703421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Price prediction: Random Forest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80EDD-07C4-3E4C-8742-6FBFB4D23C5D}"/>
              </a:ext>
            </a:extLst>
          </p:cNvPr>
          <p:cNvSpPr txBox="1"/>
          <p:nvPr/>
        </p:nvSpPr>
        <p:spPr>
          <a:xfrm>
            <a:off x="4154080" y="4538010"/>
            <a:ext cx="4509864" cy="21800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30 MB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 b="1">
              <a:solidFill>
                <a:schemeClr val="bg1"/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: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/>
              <a:t>60 minutes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RMSE: </a:t>
            </a:r>
            <a:r>
              <a:rPr lang="en-US" sz="2400"/>
              <a:t>38.02226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R2: </a:t>
            </a:r>
            <a:r>
              <a:rPr lang="en-US" sz="2400"/>
              <a:t>0.680739</a:t>
            </a:r>
            <a:endParaRPr lang="en-US" sz="2400">
              <a:cs typeface="Calibri"/>
            </a:endParaRPr>
          </a:p>
        </p:txBody>
      </p:sp>
      <p:pic>
        <p:nvPicPr>
          <p:cNvPr id="5" name="Picture 15" descr="Image result for spark logo blue">
            <a:extLst>
              <a:ext uri="{FF2B5EF4-FFF2-40B4-BE49-F238E27FC236}">
                <a16:creationId xmlns:a16="http://schemas.microsoft.com/office/drawing/2014/main" id="{E621BE30-8203-499C-9022-1738C188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145" y="185452"/>
            <a:ext cx="1217310" cy="457379"/>
          </a:xfrm>
          <a:prstGeom prst="rect">
            <a:avLst/>
          </a:prstGeom>
        </p:spPr>
      </p:pic>
      <p:pic>
        <p:nvPicPr>
          <p:cNvPr id="3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BFB00E-F6C8-45D9-B1AA-0037CDF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114" y="1241780"/>
            <a:ext cx="7663910" cy="2881970"/>
          </a:xfrm>
          <a:prstGeom prst="rect">
            <a:avLst/>
          </a:prstGeom>
        </p:spPr>
      </p:pic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AC22BCC5-1016-43FA-AF94-5E24B3A82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33" y="1601049"/>
            <a:ext cx="2782321" cy="411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67DDD0D-67AE-4BC7-BADA-B6AB6528C708}"/>
                  </a:ext>
                </a:extLst>
              </p14:cNvPr>
              <p14:cNvContentPartPr/>
              <p14:nvPr/>
            </p14:nvContentPartPr>
            <p14:xfrm>
              <a:off x="1334890" y="-333722"/>
              <a:ext cx="9525" cy="952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67DDD0D-67AE-4BC7-BADA-B6AB6528C7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860" y="-3191222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116D60-E36B-402C-9305-A9ACBB9B957F}"/>
                  </a:ext>
                </a:extLst>
              </p14:cNvPr>
              <p14:cNvContentPartPr/>
              <p14:nvPr/>
            </p14:nvContentPartPr>
            <p14:xfrm>
              <a:off x="7571316" y="3981449"/>
              <a:ext cx="95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116D60-E36B-402C-9305-A9ACBB9B95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2566" y="1123949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B629AE-0BEE-4274-9841-07DB9C195B29}"/>
                  </a:ext>
                </a:extLst>
              </p14:cNvPr>
              <p14:cNvContentPartPr/>
              <p14:nvPr/>
            </p14:nvContentPartPr>
            <p14:xfrm>
              <a:off x="7655982" y="3981449"/>
              <a:ext cx="9525" cy="952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B629AE-0BEE-4274-9841-07DB9C195B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27232" y="1123949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7E71DCB-83B5-48BF-8DFB-58FBB5A012E8}"/>
                  </a:ext>
                </a:extLst>
              </p14:cNvPr>
              <p14:cNvContentPartPr/>
              <p14:nvPr/>
            </p14:nvContentPartPr>
            <p14:xfrm>
              <a:off x="7418916" y="3998382"/>
              <a:ext cx="9525" cy="952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7E71DCB-83B5-48BF-8DFB-58FBB5A012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90166" y="1140882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06588C6-0C49-4133-AB09-DED4552A41F4}"/>
                  </a:ext>
                </a:extLst>
              </p14:cNvPr>
              <p14:cNvContentPartPr/>
              <p14:nvPr/>
            </p14:nvContentPartPr>
            <p14:xfrm>
              <a:off x="7232649" y="3972982"/>
              <a:ext cx="9525" cy="952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06588C6-0C49-4133-AB09-DED4552A41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3899" y="1115482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6BF8285-940D-4E79-9B3F-FD2ACC8D72EF}"/>
                  </a:ext>
                </a:extLst>
              </p14:cNvPr>
              <p14:cNvContentPartPr/>
              <p14:nvPr/>
            </p14:nvContentPartPr>
            <p14:xfrm>
              <a:off x="7512049" y="3981449"/>
              <a:ext cx="9525" cy="952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6BF8285-940D-4E79-9B3F-FD2ACC8D72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3299" y="1123949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538CA4-A2C1-42A9-AD6A-F22598545F05}"/>
                  </a:ext>
                </a:extLst>
              </p14:cNvPr>
              <p14:cNvContentPartPr/>
              <p14:nvPr/>
            </p14:nvContentPartPr>
            <p14:xfrm>
              <a:off x="7308849" y="3972982"/>
              <a:ext cx="9525" cy="952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538CA4-A2C1-42A9-AD6A-F22598545F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0099" y="1115482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8148041-92E0-45A3-8ADE-1AB7B8CD532F}"/>
                  </a:ext>
                </a:extLst>
              </p14:cNvPr>
              <p14:cNvContentPartPr/>
              <p14:nvPr/>
            </p14:nvContentPartPr>
            <p14:xfrm>
              <a:off x="7122582" y="3981449"/>
              <a:ext cx="9525" cy="952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8148041-92E0-45A3-8ADE-1AB7B8CD53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93832" y="1123949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E18137D-E289-4EC0-9F77-E0E7CF5D3A38}"/>
                  </a:ext>
                </a:extLst>
              </p14:cNvPr>
              <p14:cNvContentPartPr/>
              <p14:nvPr/>
            </p14:nvContentPartPr>
            <p14:xfrm>
              <a:off x="6497079" y="3946910"/>
              <a:ext cx="609600" cy="381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E18137D-E289-4EC0-9F77-E0E7CF5D3A3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43004" y="3829075"/>
                <a:ext cx="717389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596D38A-9951-4780-83DA-276B55611133}"/>
                  </a:ext>
                </a:extLst>
              </p14:cNvPr>
              <p14:cNvContentPartPr/>
              <p14:nvPr/>
            </p14:nvContentPartPr>
            <p14:xfrm>
              <a:off x="4337989" y="3956050"/>
              <a:ext cx="2028825" cy="381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596D38A-9951-4780-83DA-276B5561113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84060" y="3860000"/>
                <a:ext cx="2136324" cy="229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419000B-5D54-4746-80DD-483EADE95340}"/>
                  </a:ext>
                </a:extLst>
              </p14:cNvPr>
              <p14:cNvContentPartPr/>
              <p14:nvPr/>
            </p14:nvContentPartPr>
            <p14:xfrm>
              <a:off x="4335336" y="3761316"/>
              <a:ext cx="2038349" cy="1428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419000B-5D54-4746-80DD-483EADE9534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81449" y="3654957"/>
                <a:ext cx="2145763" cy="355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CBAFFD-3123-458A-8FF4-99F186FF1CB5}"/>
                  </a:ext>
                </a:extLst>
              </p14:cNvPr>
              <p14:cNvContentPartPr/>
              <p14:nvPr/>
            </p14:nvContentPartPr>
            <p14:xfrm>
              <a:off x="5107004" y="3837517"/>
              <a:ext cx="695324" cy="47624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CBAFFD-3123-458A-8FF4-99F186FF1CB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52991" y="3738300"/>
                <a:ext cx="802989" cy="245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0072E30-A94E-4F6E-A273-AB0276D2AC66}"/>
                  </a:ext>
                </a:extLst>
              </p14:cNvPr>
              <p14:cNvContentPartPr/>
              <p14:nvPr/>
            </p14:nvContentPartPr>
            <p14:xfrm>
              <a:off x="6519786" y="3811020"/>
              <a:ext cx="1162050" cy="15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0072E30-A94E-4F6E-A273-AB0276D2AC6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65787" y="3704447"/>
                <a:ext cx="1269687" cy="3651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3981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8C7B66D-8C78-480F-A98B-3F195E65A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78BC1-9F28-9A48-8B2C-FC427651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71" y="-1272"/>
            <a:ext cx="9090713" cy="927378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Price prediction: </a:t>
            </a:r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Decision Tree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A783D-93C6-5144-9EE1-9FEC90AE7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691" y="4100546"/>
            <a:ext cx="4668933" cy="2569963"/>
          </a:xfr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30 MB</a:t>
            </a:r>
            <a:endParaRPr lang="en-US" sz="2400"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:</a:t>
            </a:r>
            <a:r>
              <a:rPr lang="en-US" sz="2400" b="1"/>
              <a:t> </a:t>
            </a:r>
            <a:r>
              <a:rPr lang="en-US" sz="2400"/>
              <a:t>15 minutes</a:t>
            </a:r>
            <a:endParaRPr lang="en-US" sz="2400"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RMSE 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39.302155</a:t>
            </a:r>
            <a:endParaRPr lang="en-US" sz="2400"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R2: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0.652791</a:t>
            </a:r>
            <a:endParaRPr lang="en-US" sz="2400" b="1">
              <a:cs typeface="Calibri"/>
            </a:endParaRPr>
          </a:p>
        </p:txBody>
      </p:sp>
      <p:pic>
        <p:nvPicPr>
          <p:cNvPr id="5" name="Picture 15" descr="Image result for spark logo blue">
            <a:extLst>
              <a:ext uri="{FF2B5EF4-FFF2-40B4-BE49-F238E27FC236}">
                <a16:creationId xmlns:a16="http://schemas.microsoft.com/office/drawing/2014/main" id="{9236A51F-905C-48F4-891C-A4FA6B55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12" y="212919"/>
            <a:ext cx="1385310" cy="457379"/>
          </a:xfrm>
          <a:prstGeom prst="rect">
            <a:avLst/>
          </a:prstGeom>
        </p:spPr>
      </p:pic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46F23BEE-344F-4397-A6AA-CF4CB611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63" y="1206843"/>
            <a:ext cx="3017123" cy="5103340"/>
          </a:xfrm>
          <a:prstGeom prst="rect">
            <a:avLst/>
          </a:prstGeo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AA6197-7869-4FE0-8066-ED645C754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639" y="1202241"/>
            <a:ext cx="7418172" cy="26127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69008CA-F982-416C-BEB2-DEF100544579}"/>
                  </a:ext>
                </a:extLst>
              </p14:cNvPr>
              <p14:cNvContentPartPr/>
              <p14:nvPr/>
            </p14:nvContentPartPr>
            <p14:xfrm>
              <a:off x="4498567" y="3532347"/>
              <a:ext cx="1943100" cy="8572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69008CA-F982-416C-BEB2-DEF1005445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4682" y="3425635"/>
                <a:ext cx="2050511" cy="298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02EC4DD-052A-49A6-B1FD-D5EF0AC0B523}"/>
                  </a:ext>
                </a:extLst>
              </p14:cNvPr>
              <p14:cNvContentPartPr/>
              <p14:nvPr/>
            </p14:nvContentPartPr>
            <p14:xfrm>
              <a:off x="6682788" y="3532716"/>
              <a:ext cx="1181100" cy="6667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02EC4DD-052A-49A6-B1FD-D5EF0AC0B5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8971" y="3428536"/>
                <a:ext cx="1288375" cy="27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93684A2-4EA9-4658-9B47-80EF8AAAFB09}"/>
                  </a:ext>
                </a:extLst>
              </p14:cNvPr>
              <p14:cNvContentPartPr/>
              <p14:nvPr/>
            </p14:nvContentPartPr>
            <p14:xfrm>
              <a:off x="6547307" y="3684747"/>
              <a:ext cx="1562100" cy="28574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93684A2-4EA9-4658-9B47-80EF8AAAFB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93155" y="3570451"/>
                <a:ext cx="1670043" cy="256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EE08FC5-F5F9-4003-8D9F-E64C441093A0}"/>
                  </a:ext>
                </a:extLst>
              </p14:cNvPr>
              <p14:cNvContentPartPr/>
              <p14:nvPr/>
            </p14:nvContentPartPr>
            <p14:xfrm>
              <a:off x="4426679" y="3676280"/>
              <a:ext cx="2066924" cy="9525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EE08FC5-F5F9-4003-8D9F-E64C441093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72750" y="3567215"/>
                <a:ext cx="2174423" cy="313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0F21506-17FA-4A19-B494-19320C296B9A}"/>
                  </a:ext>
                </a:extLst>
              </p14:cNvPr>
              <p14:cNvContentPartPr/>
              <p14:nvPr/>
            </p14:nvContentPartPr>
            <p14:xfrm>
              <a:off x="6513806" y="3558116"/>
              <a:ext cx="142875" cy="1905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0F21506-17FA-4A19-B494-19320C296B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60094" y="3439053"/>
                <a:ext cx="249942" cy="2567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32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9558-F78C-F746-8AF3-D92FFA29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84" y="8154"/>
            <a:ext cx="9952681" cy="106706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Price Prediction: Gradient Boosted Tree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3981E-AE22-5049-9994-BD3F55F1442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3065" y="4257631"/>
            <a:ext cx="4477427" cy="2323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 </a:t>
            </a:r>
            <a:r>
              <a:rPr lang="en-US" sz="2400"/>
              <a:t>30 MB</a:t>
            </a: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:</a:t>
            </a:r>
            <a:r>
              <a:rPr lang="en-US" sz="2400"/>
              <a:t> 40 minutes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RMSE :</a:t>
            </a:r>
            <a:r>
              <a:rPr lang="en-US" sz="2400" b="1"/>
              <a:t> </a:t>
            </a:r>
            <a:r>
              <a:rPr lang="en-US" sz="2400"/>
              <a:t>36.34804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R2: </a:t>
            </a:r>
            <a:r>
              <a:rPr lang="en-US" sz="2400"/>
              <a:t>0.657432</a:t>
            </a:r>
            <a:endParaRPr lang="en-US" sz="2400">
              <a:cs typeface="Calibri"/>
            </a:endParaRPr>
          </a:p>
        </p:txBody>
      </p:sp>
      <p:pic>
        <p:nvPicPr>
          <p:cNvPr id="3" name="Picture 15" descr="Image result for spark logo blue">
            <a:extLst>
              <a:ext uri="{FF2B5EF4-FFF2-40B4-BE49-F238E27FC236}">
                <a16:creationId xmlns:a16="http://schemas.microsoft.com/office/drawing/2014/main" id="{D4EE32CD-0098-49A5-BE21-DDDC0800C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012" y="85919"/>
            <a:ext cx="1385310" cy="457379"/>
          </a:xfrm>
          <a:prstGeom prst="rect">
            <a:avLst/>
          </a:prstGeom>
        </p:spPr>
      </p:pic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439050E4-4DD6-44B6-9C43-1CFA57C13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92" y="1331341"/>
            <a:ext cx="3053165" cy="5251342"/>
          </a:xfrm>
          <a:prstGeom prst="rect">
            <a:avLst/>
          </a:prstGeom>
        </p:spPr>
      </p:pic>
      <p:pic>
        <p:nvPicPr>
          <p:cNvPr id="7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71D4B9-184D-42EB-B48F-8238E7132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125" y="1186644"/>
            <a:ext cx="7986791" cy="27734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AAFE30-9AFF-4725-B507-6627EBBE943F}"/>
                  </a:ext>
                </a:extLst>
              </p14:cNvPr>
              <p14:cNvContentPartPr/>
              <p14:nvPr/>
            </p14:nvContentPartPr>
            <p14:xfrm>
              <a:off x="6481651" y="3625850"/>
              <a:ext cx="1190625" cy="9525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AAFE30-9AFF-4725-B507-6627EBBE94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7695" y="3516785"/>
                <a:ext cx="1298177" cy="313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4B6328-D75C-4AA2-8259-6FE01021A337}"/>
                  </a:ext>
                </a:extLst>
              </p14:cNvPr>
              <p14:cNvContentPartPr/>
              <p14:nvPr/>
            </p14:nvContentPartPr>
            <p14:xfrm>
              <a:off x="4219807" y="3656714"/>
              <a:ext cx="2105025" cy="4762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4B6328-D75C-4AA2-8259-6FE01021A3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5869" y="3546812"/>
                <a:ext cx="2212542" cy="267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9EC13E-50B3-4996-BE96-C41DB16B0339}"/>
                  </a:ext>
                </a:extLst>
              </p14:cNvPr>
              <p14:cNvContentPartPr/>
              <p14:nvPr/>
            </p14:nvContentPartPr>
            <p14:xfrm>
              <a:off x="6909986" y="3726634"/>
              <a:ext cx="1085850" cy="10477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9EC13E-50B3-4996-BE96-C41DB16B03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5946" y="3616730"/>
                <a:ext cx="1193570" cy="324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11101E4-3517-4F27-A3D9-CA58FC37E458}"/>
                  </a:ext>
                </a:extLst>
              </p14:cNvPr>
              <p14:cNvContentPartPr/>
              <p14:nvPr/>
            </p14:nvContentPartPr>
            <p14:xfrm>
              <a:off x="4253229" y="3769203"/>
              <a:ext cx="2085975" cy="2857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11101E4-3517-4F27-A3D9-CA58FC37E4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99132" y="3651776"/>
                <a:ext cx="2193808" cy="263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C2E3A1D-32AD-458D-9CBB-5622736878CC}"/>
                  </a:ext>
                </a:extLst>
              </p14:cNvPr>
              <p14:cNvContentPartPr/>
              <p14:nvPr/>
            </p14:nvContentPartPr>
            <p14:xfrm>
              <a:off x="6419850" y="3743708"/>
              <a:ext cx="1066800" cy="571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C2E3A1D-32AD-458D-9CBB-5622736878C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65661" y="3642258"/>
                <a:ext cx="1174817" cy="2597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58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64FE3-4C45-6942-8C16-191853A8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54672"/>
            <a:ext cx="11210925" cy="727574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>
                <a:solidFill>
                  <a:schemeClr val="bg1"/>
                </a:solidFill>
                <a:latin typeface="Calibri"/>
                <a:cs typeface="Calibri"/>
              </a:rPr>
              <a:t>Comparison of Results of </a:t>
            </a:r>
            <a:r>
              <a:rPr lang="en-US" b="1" kern="1200" err="1">
                <a:solidFill>
                  <a:schemeClr val="bg1"/>
                </a:solidFill>
                <a:latin typeface="Calibri"/>
                <a:cs typeface="Calibri"/>
              </a:rPr>
              <a:t>SparkML</a:t>
            </a:r>
            <a:r>
              <a:rPr lang="en-US" b="1" kern="1200">
                <a:solidFill>
                  <a:schemeClr val="bg1"/>
                </a:solidFill>
                <a:latin typeface="Calibri"/>
                <a:cs typeface="Calibri"/>
              </a:rPr>
              <a:t> Algorithms</a:t>
            </a:r>
          </a:p>
        </p:txBody>
      </p:sp>
      <p:pic>
        <p:nvPicPr>
          <p:cNvPr id="6" name="Picture 15" descr="Image result for spark logo blue">
            <a:extLst>
              <a:ext uri="{FF2B5EF4-FFF2-40B4-BE49-F238E27FC236}">
                <a16:creationId xmlns:a16="http://schemas.microsoft.com/office/drawing/2014/main" id="{4654C8F3-D19B-4438-8F90-B6A9434F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145" y="77452"/>
            <a:ext cx="1349310" cy="44537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8475CB-96E0-A248-B72D-E56606948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87542"/>
              </p:ext>
            </p:extLst>
          </p:nvPr>
        </p:nvGraphicFramePr>
        <p:xfrm>
          <a:off x="643467" y="1893277"/>
          <a:ext cx="10905067" cy="4786752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{93296810-A885-4BE3-A3E7-6D5BEEA58F35}</a:tableStyleId>
              </a:tblPr>
              <a:tblGrid>
                <a:gridCol w="2795387">
                  <a:extLst>
                    <a:ext uri="{9D8B030D-6E8A-4147-A177-3AD203B41FA5}">
                      <a16:colId xmlns:a16="http://schemas.microsoft.com/office/drawing/2014/main" val="1747684755"/>
                    </a:ext>
                  </a:extLst>
                </a:gridCol>
                <a:gridCol w="2637015">
                  <a:extLst>
                    <a:ext uri="{9D8B030D-6E8A-4147-A177-3AD203B41FA5}">
                      <a16:colId xmlns:a16="http://schemas.microsoft.com/office/drawing/2014/main" val="2305325753"/>
                    </a:ext>
                  </a:extLst>
                </a:gridCol>
                <a:gridCol w="2583330">
                  <a:extLst>
                    <a:ext uri="{9D8B030D-6E8A-4147-A177-3AD203B41FA5}">
                      <a16:colId xmlns:a16="http://schemas.microsoft.com/office/drawing/2014/main" val="3953993335"/>
                    </a:ext>
                  </a:extLst>
                </a:gridCol>
                <a:gridCol w="2889335">
                  <a:extLst>
                    <a:ext uri="{9D8B030D-6E8A-4147-A177-3AD203B41FA5}">
                      <a16:colId xmlns:a16="http://schemas.microsoft.com/office/drawing/2014/main" val="595659258"/>
                    </a:ext>
                  </a:extLst>
                </a:gridCol>
              </a:tblGrid>
              <a:tr h="1530672">
                <a:tc>
                  <a:txBody>
                    <a:bodyPr/>
                    <a:lstStyle/>
                    <a:p>
                      <a:endParaRPr lang="en-US" sz="28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54613" marR="154613" marT="154613" marB="7730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>
                          <a:solidFill>
                            <a:schemeClr val="bg1"/>
                          </a:solidFill>
                        </a:rPr>
                        <a:t>Decision Tree Regression</a:t>
                      </a:r>
                    </a:p>
                  </a:txBody>
                  <a:tcPr marL="154613" marR="154613" marT="154613" marB="7730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>
                          <a:solidFill>
                            <a:schemeClr val="bg1"/>
                          </a:solidFill>
                        </a:rPr>
                        <a:t>Gradient Boosted Tree Regresso</a:t>
                      </a:r>
                      <a:r>
                        <a:rPr lang="en-US" sz="2800" b="0" kern="1200" cap="none" spc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154613" marR="154613" marT="154613" marB="7730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>
                          <a:solidFill>
                            <a:schemeClr val="bg1"/>
                          </a:solidFill>
                        </a:rPr>
                        <a:t>Random Forest Regressor</a:t>
                      </a:r>
                    </a:p>
                  </a:txBody>
                  <a:tcPr marL="154613" marR="154613" marT="154613" marB="7730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82629"/>
                  </a:ext>
                </a:extLst>
              </a:tr>
              <a:tr h="912219">
                <a:tc>
                  <a:txBody>
                    <a:bodyPr/>
                    <a:lstStyle/>
                    <a:p>
                      <a:r>
                        <a:rPr lang="en-US" sz="28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Root Mean Squared Error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cap="none" spc="0">
                          <a:solidFill>
                            <a:schemeClr val="tx1"/>
                          </a:solidFill>
                        </a:rPr>
                        <a:t>        </a:t>
                      </a:r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US" sz="2800" b="1" i="0" u="none" strike="noStrike" cap="none" spc="0" noProof="0">
                          <a:latin typeface="Calibri"/>
                        </a:rPr>
                        <a:t>39.30215</a:t>
                      </a:r>
                      <a:endParaRPr lang="en-US" sz="2800" b="1" cap="none" spc="0">
                        <a:solidFill>
                          <a:schemeClr val="tx1"/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/>
                      <a:r>
                        <a:rPr lang="en-US" sz="2800" b="1" cap="none" spc="0">
                          <a:solidFill>
                            <a:schemeClr val="tx1"/>
                          </a:solidFill>
                        </a:rPr>
                        <a:t>        </a:t>
                      </a:r>
                      <a:r>
                        <a:rPr lang="en-US" sz="2800" b="1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36.34804</a:t>
                      </a:r>
                      <a:endParaRPr lang="en-US" sz="28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kern="1200" cap="none" spc="0" noProof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38.02226</a:t>
                      </a:r>
                    </a:p>
                    <a:p>
                      <a:pPr lvl="0" algn="ctr">
                        <a:buNone/>
                      </a:pPr>
                      <a:endParaRPr lang="en-US" sz="2800" b="1" i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08623"/>
                  </a:ext>
                </a:extLst>
              </a:tr>
              <a:tr h="912219">
                <a:tc>
                  <a:txBody>
                    <a:bodyPr/>
                    <a:lstStyle/>
                    <a:p>
                      <a:r>
                        <a:rPr lang="en-US" sz="28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Coefficient of Determination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cap="none" spc="0" noProof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2800" b="1" i="0" u="none" strike="noStrike" cap="none" spc="0" noProof="0"/>
                        <a:t>0.652791</a:t>
                      </a:r>
                      <a:endParaRPr lang="en-US" sz="28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i="0" u="none" strike="noStrike" kern="1200" cap="none" spc="0" noProof="0">
                          <a:solidFill>
                            <a:schemeClr val="tx1"/>
                          </a:solidFill>
                          <a:effectLst/>
                        </a:rPr>
                        <a:t>0.657432</a:t>
                      </a:r>
                      <a:endParaRPr lang="en-US" sz="2800" b="1">
                        <a:solidFill>
                          <a:schemeClr val="tx1"/>
                        </a:solidFill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i="0" u="none" strike="noStrike" kern="1200" cap="none" spc="0" noProof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0.680739</a:t>
                      </a:r>
                      <a:endParaRPr lang="en-US" sz="2800" b="1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499751"/>
                  </a:ext>
                </a:extLst>
              </a:tr>
              <a:tr h="602992">
                <a:tc>
                  <a:txBody>
                    <a:bodyPr/>
                    <a:lstStyle/>
                    <a:p>
                      <a:r>
                        <a:rPr lang="en-US" sz="2800" b="1" cap="none" spc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Time taken to run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</a:rPr>
                        <a:t>10 minutes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</a:rPr>
                        <a:t>40 minutes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</a:rPr>
                        <a:t>60 minutes</a:t>
                      </a:r>
                    </a:p>
                  </a:txBody>
                  <a:tcPr marL="154613" marR="154613" marT="154613" marB="773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00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48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2653D-E3C6-3C41-8376-ABEA682C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Calibri"/>
                <a:cs typeface="Calibri"/>
              </a:rPr>
              <a:t>Databricks vs Hadoop Cluster</a:t>
            </a:r>
          </a:p>
        </p:txBody>
      </p:sp>
      <p:pic>
        <p:nvPicPr>
          <p:cNvPr id="3" name="Picture 15" descr="Image result for spark logo blue">
            <a:extLst>
              <a:ext uri="{FF2B5EF4-FFF2-40B4-BE49-F238E27FC236}">
                <a16:creationId xmlns:a16="http://schemas.microsoft.com/office/drawing/2014/main" id="{027C2331-23C9-4020-BADC-1C6816C88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145" y="77452"/>
            <a:ext cx="1349310" cy="44537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8D4B2D-13C9-EB4B-BA7B-D0CFB7E1C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966863"/>
              </p:ext>
            </p:extLst>
          </p:nvPr>
        </p:nvGraphicFramePr>
        <p:xfrm>
          <a:off x="1311088" y="1333500"/>
          <a:ext cx="10174933" cy="547706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21407">
                  <a:extLst>
                    <a:ext uri="{9D8B030D-6E8A-4147-A177-3AD203B41FA5}">
                      <a16:colId xmlns:a16="http://schemas.microsoft.com/office/drawing/2014/main" val="1747684755"/>
                    </a:ext>
                  </a:extLst>
                </a:gridCol>
                <a:gridCol w="2038743">
                  <a:extLst>
                    <a:ext uri="{9D8B030D-6E8A-4147-A177-3AD203B41FA5}">
                      <a16:colId xmlns:a16="http://schemas.microsoft.com/office/drawing/2014/main" val="2305325753"/>
                    </a:ext>
                  </a:extLst>
                </a:gridCol>
                <a:gridCol w="2418043">
                  <a:extLst>
                    <a:ext uri="{9D8B030D-6E8A-4147-A177-3AD203B41FA5}">
                      <a16:colId xmlns:a16="http://schemas.microsoft.com/office/drawing/2014/main" val="3953993335"/>
                    </a:ext>
                  </a:extLst>
                </a:gridCol>
                <a:gridCol w="2196740">
                  <a:extLst>
                    <a:ext uri="{9D8B030D-6E8A-4147-A177-3AD203B41FA5}">
                      <a16:colId xmlns:a16="http://schemas.microsoft.com/office/drawing/2014/main" val="595659258"/>
                    </a:ext>
                  </a:extLst>
                </a:gridCol>
              </a:tblGrid>
              <a:tr h="927334">
                <a:tc>
                  <a:txBody>
                    <a:bodyPr/>
                    <a:lstStyle/>
                    <a:p>
                      <a:r>
                        <a:rPr lang="en-US" sz="2400"/>
                        <a:t>Databricks ( 1 node)</a:t>
                      </a:r>
                    </a:p>
                  </a:txBody>
                  <a:tcPr marL="75174" marR="75174" marT="37587" marB="3758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Decision Tree Regressor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Gradient Boosted Tree Regressor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Random Forest Regressor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82629"/>
                  </a:ext>
                </a:extLst>
              </a:tr>
              <a:tr h="652032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Root Mean Squared Error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noProof="0"/>
                        <a:t>39.302155</a:t>
                      </a:r>
                      <a:endParaRPr lang="en-US" sz="2400"/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36.34804</a:t>
                      </a:r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kern="1200" noProof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38.02226</a:t>
                      </a:r>
                      <a:endParaRPr lang="en-US" sz="2400">
                        <a:solidFill>
                          <a:schemeClr val="tx1"/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108623"/>
                  </a:ext>
                </a:extLst>
              </a:tr>
              <a:tr h="869376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Coefficient of Determination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0.652791</a:t>
                      </a:r>
                      <a:endParaRPr lang="en-US" sz="2400"/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0.657432</a:t>
                      </a:r>
                      <a:endParaRPr lang="en-US" sz="2400" b="0"/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0" i="0" u="none" strike="noStrike" kern="1200" noProof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0.680739</a:t>
                      </a:r>
                      <a:endParaRPr lang="en-US" sz="2400">
                        <a:solidFill>
                          <a:schemeClr val="tx1"/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499751"/>
                  </a:ext>
                </a:extLst>
              </a:tr>
              <a:tr h="478156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Time taken to run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15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40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60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008077"/>
                  </a:ext>
                </a:extLst>
              </a:tr>
              <a:tr h="550605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Hadoop Cluster ( 3 nodes)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69211"/>
                  </a:ext>
                </a:extLst>
              </a:tr>
              <a:tr h="652032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Root Mean Squared Error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kern="1200" noProof="0">
                          <a:effectLst/>
                          <a:latin typeface="Calibri"/>
                        </a:rPr>
                        <a:t>37.550365</a:t>
                      </a:r>
                      <a:endParaRPr lang="en-US"/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37.760964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kern="1200" noProof="0">
                          <a:effectLst/>
                          <a:highlight>
                            <a:srgbClr val="00FFFF"/>
                          </a:highlight>
                        </a:rPr>
                        <a:t>36.154873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098652"/>
                  </a:ext>
                </a:extLst>
              </a:tr>
              <a:tr h="8693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Coefficient of Determination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kern="1200" noProof="0">
                          <a:effectLst/>
                          <a:latin typeface="Calibri"/>
                        </a:rPr>
                        <a:t>0.6618076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0.6726220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u="none" strike="noStrike" kern="1200" noProof="0">
                          <a:effectLst/>
                          <a:highlight>
                            <a:srgbClr val="00FFFF"/>
                          </a:highlight>
                        </a:rPr>
                        <a:t>0.691347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730011"/>
                  </a:ext>
                </a:extLst>
              </a:tr>
              <a:tr h="478156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Time taken to run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5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25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10 minutes</a:t>
                      </a:r>
                    </a:p>
                  </a:txBody>
                  <a:tcPr marL="75174" marR="75174" marT="37587" marB="375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562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547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E47-98DF-7F4C-9E45-0210E71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b="1">
                <a:latin typeface="Calibri "/>
              </a:rPr>
              <a:t>Airbnb Rating Prediction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F9D9D-6A92-1C49-8AE8-C30718452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328" y="2075622"/>
            <a:ext cx="10843856" cy="46913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Predicting whether the listing has a good rating or not.</a:t>
            </a:r>
            <a:endParaRPr lang="en-US">
              <a:cs typeface="Calibri"/>
            </a:endParaRPr>
          </a:p>
          <a:p>
            <a:r>
              <a:rPr lang="en-US"/>
              <a:t>Converting the Review Scores Rating column to categorical</a:t>
            </a:r>
            <a:endParaRPr lang="en-US">
              <a:cs typeface="Calibri"/>
            </a:endParaRPr>
          </a:p>
          <a:p>
            <a:r>
              <a:rPr lang="en-US"/>
              <a:t>Review Scores Rating &gt;= 80 -&gt; High Rating</a:t>
            </a:r>
            <a:endParaRPr lang="en-US">
              <a:cs typeface="Calibri"/>
            </a:endParaRPr>
          </a:p>
          <a:p>
            <a:r>
              <a:rPr lang="en-US"/>
              <a:t>Review Scores Rating &lt; 80 -&gt; Low Rating</a:t>
            </a:r>
            <a:endParaRPr lang="en-US">
              <a:cs typeface="Calibri"/>
            </a:endParaRPr>
          </a:p>
          <a:p>
            <a:r>
              <a:rPr lang="en-US"/>
              <a:t>Using two-class classification algorithms to build a model to classify the listings as high rated and low rated, based on the features of the listing.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3085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7E83-DC9E-D54B-9A29-790F8AC2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409727"/>
          </a:xfrm>
          <a:solidFill>
            <a:schemeClr val="accent1"/>
          </a:solidFill>
        </p:spPr>
        <p:txBody>
          <a:bodyPr anchor="b"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alibri "/>
              </a:rPr>
              <a:t>Rating Prediction-Two-class Logistic Regression</a:t>
            </a:r>
            <a:br>
              <a:rPr lang="en-US" sz="2800"/>
            </a:br>
            <a:endParaRPr lang="en-US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756E4-0AFC-F24A-9D29-6DFCEF3E17D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82134" y="2301103"/>
            <a:ext cx="6586489" cy="4399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>
              <a:cs typeface="Calibri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File Size:</a:t>
            </a:r>
            <a:r>
              <a:rPr lang="en-US"/>
              <a:t> 30 MB</a:t>
            </a:r>
            <a:endParaRPr lang="en-US">
              <a:cs typeface="Calibri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en-US"/>
              <a:t>50:50 </a:t>
            </a:r>
            <a:endParaRPr 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Main modules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r>
              <a:rPr lang="en-US"/>
              <a:t>Tune Model Hyperparameters</a:t>
            </a:r>
            <a:endParaRPr lang="en-US">
              <a:cs typeface="Calibri"/>
            </a:endParaRPr>
          </a:p>
          <a:p>
            <a:r>
              <a:rPr lang="en-US"/>
              <a:t>Permutation Feature Importance</a:t>
            </a:r>
            <a:endParaRPr lang="en-US">
              <a:cs typeface="Calibri"/>
            </a:endParaRPr>
          </a:p>
          <a:p>
            <a:r>
              <a:rPr lang="en-US"/>
              <a:t>Cross Validate</a:t>
            </a:r>
            <a:endParaRPr lang="en-US">
              <a:cs typeface="Calibri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Time Taken to run : </a:t>
            </a:r>
            <a:r>
              <a:rPr lang="en-US"/>
              <a:t>6 minutes</a:t>
            </a:r>
            <a:endParaRPr lang="en-US">
              <a:cs typeface="Calibri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2B9FAB-9557-B24D-9B2A-ECC3C5423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" t="-487" r="-724" b="406"/>
          <a:stretch/>
        </p:blipFill>
        <p:spPr>
          <a:xfrm>
            <a:off x="20" y="10"/>
            <a:ext cx="4705016" cy="6858004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E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EBD05B49-21B8-4808-86BB-4D6C54BF9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3" r="-2127" b="29982"/>
          <a:stretch/>
        </p:blipFill>
        <p:spPr>
          <a:xfrm>
            <a:off x="10643085" y="146188"/>
            <a:ext cx="149342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7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6467-9D6B-0243-BDFF-E8306798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26" y="219752"/>
            <a:ext cx="9607924" cy="70630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Two-class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055F-6666-FB49-922C-DE53A8C23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677" y="1098534"/>
            <a:ext cx="10515600" cy="5622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>
                <a:solidFill>
                  <a:schemeClr val="accent1">
                    <a:lumMod val="75000"/>
                  </a:schemeClr>
                </a:solidFill>
              </a:rPr>
              <a:t>Evaluation Metrics  </a:t>
            </a:r>
            <a:r>
              <a:rPr lang="en-US"/>
              <a:t>                                  </a:t>
            </a:r>
            <a:r>
              <a:rPr lang="en-US" u="sng">
                <a:solidFill>
                  <a:schemeClr val="accent1">
                    <a:lumMod val="75000"/>
                  </a:schemeClr>
                </a:solidFill>
              </a:rPr>
              <a:t>Important Features</a:t>
            </a:r>
          </a:p>
          <a:p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A756953-B8C2-E444-AB25-87262CD2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3" y="1802467"/>
            <a:ext cx="4417144" cy="495935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1A67FBB-0821-EE48-BD93-314341B2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65" y="1804529"/>
            <a:ext cx="3637368" cy="4731832"/>
          </a:xfrm>
          <a:prstGeom prst="rect">
            <a:avLst/>
          </a:prstGeom>
        </p:spPr>
      </p:pic>
      <p:pic>
        <p:nvPicPr>
          <p:cNvPr id="4" name="Picture 31" descr="Text&#10;&#10;Description automatically generated">
            <a:extLst>
              <a:ext uri="{FF2B5EF4-FFF2-40B4-BE49-F238E27FC236}">
                <a16:creationId xmlns:a16="http://schemas.microsoft.com/office/drawing/2014/main" id="{FF1990A1-7A19-402D-A2CB-073A4F4AE7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33" r="-2127" b="29982"/>
          <a:stretch/>
        </p:blipFill>
        <p:spPr>
          <a:xfrm>
            <a:off x="10607085" y="218188"/>
            <a:ext cx="1493429" cy="365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C936F4-8C6C-4FCB-A11B-214DD8770DB6}"/>
                  </a:ext>
                </a:extLst>
              </p14:cNvPr>
              <p14:cNvContentPartPr/>
              <p14:nvPr/>
            </p14:nvContentPartPr>
            <p14:xfrm>
              <a:off x="4581788" y="6165530"/>
              <a:ext cx="323850" cy="1143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C936F4-8C6C-4FCB-A11B-214DD8770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7933" y="6057017"/>
                <a:ext cx="431202" cy="330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CA32130-3993-4BC1-9F88-4B5888148A4A}"/>
                  </a:ext>
                </a:extLst>
              </p14:cNvPr>
              <p14:cNvContentPartPr/>
              <p14:nvPr/>
            </p14:nvContentPartPr>
            <p14:xfrm>
              <a:off x="2511022" y="6148916"/>
              <a:ext cx="266700" cy="14287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CA32130-3993-4BC1-9F88-4B5888148A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7682" y="6042557"/>
                <a:ext cx="373024" cy="355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E16B3EF-F9FE-4E95-8D40-D70FDA9E7F2D}"/>
                  </a:ext>
                </a:extLst>
              </p14:cNvPr>
              <p14:cNvContentPartPr/>
              <p14:nvPr/>
            </p14:nvContentPartPr>
            <p14:xfrm>
              <a:off x="2049959" y="6489162"/>
              <a:ext cx="209550" cy="28574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E16B3EF-F9FE-4E95-8D40-D70FDA9E7F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96864" y="6363100"/>
                <a:ext cx="315387" cy="280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9B9166E-9511-4B6B-A552-E3EAB0F2ABD5}"/>
                  </a:ext>
                </a:extLst>
              </p14:cNvPr>
              <p14:cNvContentPartPr/>
              <p14:nvPr/>
            </p14:nvContentPartPr>
            <p14:xfrm>
              <a:off x="1956191" y="6470649"/>
              <a:ext cx="304800" cy="20002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9B9166E-9511-4B6B-A552-E3EAB0F2ABD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2403" y="6365002"/>
                <a:ext cx="412018" cy="4109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183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4D3A-95ED-5B42-9C05-3C232279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342" y="800891"/>
            <a:ext cx="6956284" cy="1272428"/>
          </a:xfrm>
          <a:solidFill>
            <a:schemeClr val="accent1"/>
          </a:solidFill>
        </p:spPr>
        <p:txBody>
          <a:bodyPr anchor="b">
            <a:noAutofit/>
          </a:bodyPr>
          <a:lstStyle/>
          <a:p>
            <a:r>
              <a:rPr lang="en-US" b="1">
                <a:solidFill>
                  <a:srgbClr val="FFFFFF"/>
                </a:solidFill>
                <a:latin typeface="Calibri "/>
              </a:rPr>
              <a:t>Rating Prediction–Two-class Decision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565EF-6E66-F647-9422-B8C74C14116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File Size:</a:t>
            </a:r>
            <a:r>
              <a:rPr lang="en-US" sz="2400" b="1"/>
              <a:t> 30 MB</a:t>
            </a:r>
            <a:endParaRPr lang="en-US" sz="2400" b="1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 b="1"/>
              <a:t>50:50 </a:t>
            </a:r>
            <a:endParaRPr lang="en-US" sz="2400" b="1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Main modules</a:t>
            </a:r>
            <a:endParaRPr lang="en-US" sz="24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Permutation Feature Importance</a:t>
            </a:r>
            <a:endParaRPr lang="en-US" sz="2400" b="1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Cross Validate</a:t>
            </a:r>
            <a:endParaRPr lang="en-US" sz="2400" b="1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: </a:t>
            </a:r>
            <a:r>
              <a:rPr lang="en-US" sz="2400" b="1"/>
              <a:t>4 minutes</a:t>
            </a:r>
            <a:endParaRPr lang="en-US" sz="2400" b="1">
              <a:cs typeface="Calibri"/>
            </a:endParaRPr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88EABB2-F9C9-A949-8098-6466839F8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18" r="-427" b="-81"/>
          <a:stretch/>
        </p:blipFill>
        <p:spPr>
          <a:xfrm>
            <a:off x="-322579" y="10"/>
            <a:ext cx="5005432" cy="6857996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492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761051CD-6831-452E-B787-49E737C15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3" r="-2127" b="29982"/>
          <a:stretch/>
        </p:blipFill>
        <p:spPr>
          <a:xfrm>
            <a:off x="10655085" y="134188"/>
            <a:ext cx="149342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21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6467-9D6B-0243-BDFF-E8306798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26" y="219752"/>
            <a:ext cx="9554518" cy="594245"/>
          </a:xfrm>
          <a:solidFill>
            <a:schemeClr val="accent1"/>
          </a:solidFill>
          <a:ln>
            <a:solidFill>
              <a:srgbClr val="4472C4"/>
            </a:solidFill>
          </a:ln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Two-class Decision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055F-6666-FB49-922C-DE53A8C23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07" y="1016156"/>
            <a:ext cx="10515600" cy="5622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       </a:t>
            </a:r>
            <a:r>
              <a:rPr lang="en-US" b="1" u="sng">
                <a:solidFill>
                  <a:schemeClr val="accent1">
                    <a:lumMod val="75000"/>
                  </a:schemeClr>
                </a:solidFill>
              </a:rPr>
              <a:t>Evaluation Metrics </a:t>
            </a:r>
            <a:r>
              <a:rPr lang="en-US"/>
              <a:t>                                          </a:t>
            </a:r>
            <a:r>
              <a:rPr lang="en-US" b="1" u="sng">
                <a:solidFill>
                  <a:schemeClr val="accent1">
                    <a:lumMod val="75000"/>
                  </a:schemeClr>
                </a:solidFill>
              </a:rPr>
              <a:t> Important Features</a:t>
            </a:r>
          </a:p>
          <a:p>
            <a:endParaRPr lang="en-US"/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379BF286-81A2-1B49-B465-C68C0284C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317" y="1685627"/>
            <a:ext cx="2843131" cy="492229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46A23BC-F856-194A-854C-B1E632E6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25" y="1681748"/>
            <a:ext cx="4549941" cy="4748139"/>
          </a:xfrm>
          <a:prstGeom prst="rect">
            <a:avLst/>
          </a:prstGeom>
        </p:spPr>
      </p:pic>
      <p:pic>
        <p:nvPicPr>
          <p:cNvPr id="4" name="Picture 31" descr="Text&#10;&#10;Description automatically generated">
            <a:extLst>
              <a:ext uri="{FF2B5EF4-FFF2-40B4-BE49-F238E27FC236}">
                <a16:creationId xmlns:a16="http://schemas.microsoft.com/office/drawing/2014/main" id="{0D403B42-3B8C-4DF8-84F0-8A8FEAC14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33" r="-2127" b="29982"/>
          <a:stretch/>
        </p:blipFill>
        <p:spPr>
          <a:xfrm>
            <a:off x="10607085" y="152188"/>
            <a:ext cx="1493429" cy="365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5E53FE-D2E7-4D00-A8B9-997F4AC4081F}"/>
                  </a:ext>
                </a:extLst>
              </p14:cNvPr>
              <p14:cNvContentPartPr/>
              <p14:nvPr/>
            </p14:nvContentPartPr>
            <p14:xfrm>
              <a:off x="4945366" y="5911850"/>
              <a:ext cx="342900" cy="12382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5E53FE-D2E7-4D00-A8B9-997F4AC408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1899" y="5800630"/>
                <a:ext cx="449477" cy="345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0DE5BA-36E7-41F5-9116-699A3DF6B0A8}"/>
                  </a:ext>
                </a:extLst>
              </p14:cNvPr>
              <p14:cNvContentPartPr/>
              <p14:nvPr/>
            </p14:nvContentPartPr>
            <p14:xfrm>
              <a:off x="2278180" y="6199716"/>
              <a:ext cx="266700" cy="16192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0DE5BA-36E7-41F5-9116-699A3DF6B0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3528" y="6092005"/>
                <a:ext cx="375639" cy="376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94B15A-7F36-4308-B708-5B55948CBA91}"/>
                  </a:ext>
                </a:extLst>
              </p14:cNvPr>
              <p14:cNvContentPartPr/>
              <p14:nvPr/>
            </p14:nvContentPartPr>
            <p14:xfrm>
              <a:off x="2821516" y="5819955"/>
              <a:ext cx="352425" cy="20955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94B15A-7F36-4308-B708-5B55948CBA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7573" y="5712860"/>
                <a:ext cx="459951" cy="4233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79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1292-D996-0F4A-9186-4F206304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 "/>
              </a:rPr>
              <a:t>Need For Predicting Airbnb Property 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2EF09-417F-534D-A10E-F915A6FC1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objective is to build a model that classifies a property as highly rated or low rated based on the features of the listing.</a:t>
            </a:r>
            <a:endParaRPr lang="en-US">
              <a:cs typeface="Calibri"/>
            </a:endParaRPr>
          </a:p>
          <a:p>
            <a:r>
              <a:rPr lang="en-US"/>
              <a:t>Helps Airbnb hosts to make simple changes to the properties they are listing in order to boost customer satisfaction and attract potential bookings.</a:t>
            </a:r>
            <a:endParaRPr lang="en-US">
              <a:effectLst/>
              <a:cs typeface="Calibri"/>
            </a:endParaRPr>
          </a:p>
          <a:p>
            <a:r>
              <a:rPr lang="en-US"/>
              <a:t>It can serve as a baseline to understand the factors that contribute to the popularity and rating of a listing.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752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49B6-0580-044B-A14B-6B0E9ED8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132" y="397680"/>
            <a:ext cx="6758921" cy="1705725"/>
          </a:xfrm>
          <a:solidFill>
            <a:schemeClr val="accent1"/>
          </a:solidFill>
        </p:spPr>
        <p:txBody>
          <a:bodyPr anchor="b">
            <a:no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 "/>
              </a:rPr>
              <a:t>Rating Prediction –Two-class Boosted Decision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7AF07-62A4-C046-ACD4-B48CBEF48B9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82134" y="2719604"/>
            <a:ext cx="6586489" cy="39710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File Size: </a:t>
            </a:r>
            <a:r>
              <a:rPr lang="en-US" sz="2400" b="1"/>
              <a:t>30 MB</a:t>
            </a:r>
            <a:endParaRPr lang="en-US" sz="2400" b="1"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 b="1">
                <a:ea typeface="+mn-lt"/>
                <a:cs typeface="+mn-lt"/>
              </a:rPr>
              <a:t>50:50 </a:t>
            </a:r>
            <a:endParaRPr lang="en-US" sz="2400" b="1">
              <a:cs typeface="Calibri"/>
            </a:endParaRPr>
          </a:p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Main modules</a:t>
            </a:r>
            <a:endParaRPr lang="en-US" sz="24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r>
              <a:rPr lang="en-US" sz="2400" b="1">
                <a:cs typeface="Calibri"/>
              </a:rPr>
              <a:t>Tune Model Hyperparameters</a:t>
            </a:r>
          </a:p>
          <a:p>
            <a:r>
              <a:rPr lang="en-US" sz="2400" b="1"/>
              <a:t>Permutation Feature Importance</a:t>
            </a:r>
            <a:endParaRPr lang="en-US" sz="2400" b="1">
              <a:cs typeface="Calibri"/>
            </a:endParaRPr>
          </a:p>
          <a:p>
            <a:r>
              <a:rPr lang="en-US" sz="2400" b="1"/>
              <a:t>Cross Validate</a:t>
            </a:r>
            <a:endParaRPr lang="en-US" sz="2400" b="1">
              <a:cs typeface="Calibri"/>
            </a:endParaRPr>
          </a:p>
          <a:p>
            <a:pPr marL="0" indent="0">
              <a:buNone/>
            </a:pPr>
            <a:endParaRPr lang="en-US" sz="2400" b="1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: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b="1"/>
              <a:t>45 minutes</a:t>
            </a:r>
            <a:endParaRPr lang="en-US" sz="2400" b="1">
              <a:cs typeface="Calibri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E9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1" descr="Text&#10;&#10;Description automatically generated">
            <a:extLst>
              <a:ext uri="{FF2B5EF4-FFF2-40B4-BE49-F238E27FC236}">
                <a16:creationId xmlns:a16="http://schemas.microsoft.com/office/drawing/2014/main" id="{DBC01383-ECEA-42B7-9E16-E8DE4642D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930743" y="2751"/>
            <a:ext cx="1262775" cy="314868"/>
          </a:xfrm>
          <a:prstGeom prst="rect">
            <a:avLst/>
          </a:prstGeom>
        </p:spPr>
      </p:pic>
      <p:pic>
        <p:nvPicPr>
          <p:cNvPr id="5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7E7C936-1E0A-4AC2-8DAF-D2B664CC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77686"/>
            <a:ext cx="4910137" cy="66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7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2F0D-3B2F-174E-836E-65AEEA86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0249" cy="707726"/>
          </a:xfrm>
          <a:solidFill>
            <a:schemeClr val="accent1"/>
          </a:solidFill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Two-class Boosted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0BC9-3D8D-7F4A-A4A0-1660454D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124"/>
            <a:ext cx="10515600" cy="54414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u="sng">
                <a:solidFill>
                  <a:schemeClr val="accent1">
                    <a:lumMod val="75000"/>
                  </a:schemeClr>
                </a:solidFill>
              </a:rPr>
              <a:t>Evaluation Metrics 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                                          </a:t>
            </a:r>
            <a:r>
              <a:rPr lang="en-US" b="1" u="sng">
                <a:solidFill>
                  <a:schemeClr val="accent1">
                    <a:lumMod val="75000"/>
                  </a:schemeClr>
                </a:solidFill>
              </a:rPr>
              <a:t>Important Features</a:t>
            </a:r>
            <a:endParaRPr lang="en-US" b="1" u="sng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endParaRPr lang="en-US"/>
          </a:p>
        </p:txBody>
      </p:sp>
      <p:pic>
        <p:nvPicPr>
          <p:cNvPr id="4" name="Picture 31" descr="Text&#10;&#10;Description automatically generated">
            <a:extLst>
              <a:ext uri="{FF2B5EF4-FFF2-40B4-BE49-F238E27FC236}">
                <a16:creationId xmlns:a16="http://schemas.microsoft.com/office/drawing/2014/main" id="{4401D06D-71E7-404E-AEFA-A41F95FB4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601085" y="182188"/>
            <a:ext cx="1493429" cy="365760"/>
          </a:xfrm>
          <a:prstGeom prst="rect">
            <a:avLst/>
          </a:prstGeom>
        </p:spPr>
      </p:pic>
      <p:pic>
        <p:nvPicPr>
          <p:cNvPr id="6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8D0DAB8-4A28-4D67-BA97-9649F269B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1820866"/>
            <a:ext cx="5390463" cy="4724394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B36801E0-1B6D-4815-B75E-BD58E17F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454" y="1925802"/>
            <a:ext cx="3796312" cy="4410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BB2FEC-7133-491A-9270-ADE10FF8B0A7}"/>
                  </a:ext>
                </a:extLst>
              </p14:cNvPr>
              <p14:cNvContentPartPr/>
              <p14:nvPr/>
            </p14:nvContentPartPr>
            <p14:xfrm>
              <a:off x="3058582" y="5937250"/>
              <a:ext cx="314325" cy="13335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BB2FEC-7133-491A-9270-ADE10FF8B0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4388" y="5832525"/>
                <a:ext cx="422352" cy="34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879614-C294-4C0D-AA2C-D09CADF6F9D8}"/>
                  </a:ext>
                </a:extLst>
              </p14:cNvPr>
              <p14:cNvContentPartPr/>
              <p14:nvPr/>
            </p14:nvContentPartPr>
            <p14:xfrm>
              <a:off x="2364316" y="6267450"/>
              <a:ext cx="352425" cy="381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879614-C294-4C0D-AA2C-D09CADF6F9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0152" y="6149615"/>
                <a:ext cx="460391" cy="27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CD79816-61BC-445F-8A5E-B723A4197F1D}"/>
                  </a:ext>
                </a:extLst>
              </p14:cNvPr>
              <p14:cNvContentPartPr/>
              <p14:nvPr/>
            </p14:nvContentPartPr>
            <p14:xfrm>
              <a:off x="2330450" y="6252507"/>
              <a:ext cx="342900" cy="10477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CD79816-61BC-445F-8A5E-B723A4197F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5964" y="6139846"/>
                <a:ext cx="451509" cy="329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45EE0D-4614-4B14-9EF8-6562515E2B9A}"/>
                  </a:ext>
                </a:extLst>
              </p14:cNvPr>
              <p14:cNvContentPartPr/>
              <p14:nvPr/>
            </p14:nvContentPartPr>
            <p14:xfrm>
              <a:off x="5564716" y="5911407"/>
              <a:ext cx="371475" cy="18097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45EE0D-4614-4B14-9EF8-6562515E2B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11138" y="5802822"/>
                <a:ext cx="478274" cy="397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FA86786-65C5-4B14-9C2F-85C9D0490B9A}"/>
                  </a:ext>
                </a:extLst>
              </p14:cNvPr>
              <p14:cNvContentPartPr/>
              <p14:nvPr/>
            </p14:nvContentPartPr>
            <p14:xfrm>
              <a:off x="2313516" y="6309110"/>
              <a:ext cx="419100" cy="8572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FA86786-65C5-4B14-9C2F-85C9D0490B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9739" y="6202839"/>
                <a:ext cx="526295" cy="297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EBCC3B3-2253-4A62-9D57-A19F38641EAF}"/>
                  </a:ext>
                </a:extLst>
              </p14:cNvPr>
              <p14:cNvContentPartPr/>
              <p14:nvPr/>
            </p14:nvContentPartPr>
            <p14:xfrm>
              <a:off x="2332933" y="6352116"/>
              <a:ext cx="266700" cy="1905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EBCC3B3-2253-4A62-9D57-A19F38641E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79379" y="6244286"/>
                <a:ext cx="373451" cy="234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852F2D-37C0-472D-8657-0A5E7EF3F4BB}"/>
                  </a:ext>
                </a:extLst>
              </p14:cNvPr>
              <p14:cNvContentPartPr/>
              <p14:nvPr/>
            </p14:nvContentPartPr>
            <p14:xfrm>
              <a:off x="2380006" y="6268280"/>
              <a:ext cx="228600" cy="10477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852F2D-37C0-472D-8657-0A5E7EF3F4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26344" y="6163155"/>
                <a:ext cx="335566" cy="314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D5B03D3-79E7-452B-A704-4CC32FD680AA}"/>
                  </a:ext>
                </a:extLst>
              </p14:cNvPr>
              <p14:cNvContentPartPr/>
              <p14:nvPr/>
            </p14:nvContentPartPr>
            <p14:xfrm>
              <a:off x="3288347" y="5944072"/>
              <a:ext cx="95250" cy="5715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D5B03D3-79E7-452B-A704-4CC32FD680A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32536" y="5826640"/>
                <a:ext cx="206499" cy="2916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057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61AC-2CB6-9047-BBEB-4D37F1F8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9" y="183972"/>
            <a:ext cx="8277655" cy="603588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err="1">
                <a:solidFill>
                  <a:schemeClr val="bg1"/>
                </a:solidFill>
                <a:latin typeface="Calibri "/>
              </a:rPr>
              <a:t>AzureML</a:t>
            </a:r>
            <a:r>
              <a:rPr lang="en-US" b="1">
                <a:solidFill>
                  <a:schemeClr val="bg1"/>
                </a:solidFill>
                <a:latin typeface="Calibri "/>
              </a:rPr>
              <a:t> Results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5AD70C-98A3-BC44-BE8D-5800D541E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168303"/>
              </p:ext>
            </p:extLst>
          </p:nvPr>
        </p:nvGraphicFramePr>
        <p:xfrm>
          <a:off x="359617" y="1022527"/>
          <a:ext cx="11482466" cy="53225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63964">
                  <a:extLst>
                    <a:ext uri="{9D8B030D-6E8A-4147-A177-3AD203B41FA5}">
                      <a16:colId xmlns:a16="http://schemas.microsoft.com/office/drawing/2014/main" val="4188459303"/>
                    </a:ext>
                  </a:extLst>
                </a:gridCol>
                <a:gridCol w="2837350">
                  <a:extLst>
                    <a:ext uri="{9D8B030D-6E8A-4147-A177-3AD203B41FA5}">
                      <a16:colId xmlns:a16="http://schemas.microsoft.com/office/drawing/2014/main" val="3552441520"/>
                    </a:ext>
                  </a:extLst>
                </a:gridCol>
                <a:gridCol w="2890576">
                  <a:extLst>
                    <a:ext uri="{9D8B030D-6E8A-4147-A177-3AD203B41FA5}">
                      <a16:colId xmlns:a16="http://schemas.microsoft.com/office/drawing/2014/main" val="2416171880"/>
                    </a:ext>
                  </a:extLst>
                </a:gridCol>
                <a:gridCol w="2890576">
                  <a:extLst>
                    <a:ext uri="{9D8B030D-6E8A-4147-A177-3AD203B41FA5}">
                      <a16:colId xmlns:a16="http://schemas.microsoft.com/office/drawing/2014/main" val="2330177629"/>
                    </a:ext>
                  </a:extLst>
                </a:gridCol>
              </a:tblGrid>
              <a:tr h="1408904"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latin typeface="Tw Cen MT" panose="020B06020201040206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TWO-CLASS DECISION FOREST</a:t>
                      </a:r>
                      <a:endParaRPr lang="en-US" sz="2400" b="1">
                        <a:latin typeface="Tw Cen MT" panose="020B0602020104020603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TWO-CLASS Boosted DECISION Tree</a:t>
                      </a:r>
                      <a:endParaRPr lang="en-US" sz="2400" b="1">
                        <a:latin typeface="Tw Cen MT" panose="020B0602020104020603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Tw Cen MT"/>
                        </a:rPr>
                        <a:t>Two-Class Logistic Regression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226051"/>
                  </a:ext>
                </a:extLst>
              </a:tr>
              <a:tr h="78272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AUC</a:t>
                      </a:r>
                      <a:endParaRPr lang="en-US" sz="2400" b="1">
                        <a:solidFill>
                          <a:schemeClr val="accent2">
                            <a:lumMod val="75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0.977</a:t>
                      </a:r>
                      <a:endParaRPr lang="en-US" sz="240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</a:rPr>
                        <a:t>0.998</a:t>
                      </a:r>
                      <a:endParaRPr lang="en-US" sz="240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  <a:latin typeface="Tw Cen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614897"/>
                  </a:ext>
                </a:extLst>
              </a:tr>
              <a:tr h="78272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PRECISION</a:t>
                      </a:r>
                      <a:endParaRPr lang="en-US" sz="2400" b="1">
                        <a:solidFill>
                          <a:schemeClr val="accent2">
                            <a:lumMod val="75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  <a:latin typeface="Tw Cen MT"/>
                        </a:rPr>
                        <a:t>0.992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</a:rPr>
                        <a:t>0.978</a:t>
                      </a:r>
                      <a:endParaRPr lang="en-US" sz="240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  <a:latin typeface="Tw Cen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74883"/>
                  </a:ext>
                </a:extLst>
              </a:tr>
              <a:tr h="78272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RECALL</a:t>
                      </a:r>
                      <a:endParaRPr lang="en-US" sz="2400" b="1">
                        <a:solidFill>
                          <a:schemeClr val="accent2">
                            <a:lumMod val="75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0.725</a:t>
                      </a:r>
                      <a:endParaRPr lang="en-US" sz="240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</a:rPr>
                        <a:t>0.972</a:t>
                      </a:r>
                      <a:endParaRPr lang="en-US" sz="240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  <a:latin typeface="Tw Cen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118258"/>
                  </a:ext>
                </a:extLst>
              </a:tr>
              <a:tr h="78272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Accuracy</a:t>
                      </a:r>
                      <a:endParaRPr lang="en-US" sz="2400" b="1">
                        <a:solidFill>
                          <a:schemeClr val="accent2">
                            <a:lumMod val="75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  <a:latin typeface="Tw Cen MT"/>
                        </a:rPr>
                        <a:t>0.986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193056"/>
                  </a:ext>
                </a:extLst>
              </a:tr>
              <a:tr h="78272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F1 Score</a:t>
                      </a:r>
                      <a:endParaRPr lang="en-US" sz="2400" b="1">
                        <a:solidFill>
                          <a:schemeClr val="accent2">
                            <a:lumMod val="75000"/>
                          </a:schemeClr>
                        </a:solidFill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0.838</a:t>
                      </a:r>
                      <a:endParaRPr lang="en-US" sz="240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  <a:latin typeface="Tw Cen MT"/>
                        </a:rPr>
                        <a:t>0.975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w Cen MT"/>
                        </a:rPr>
                        <a:t>0.970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965434"/>
                  </a:ext>
                </a:extLst>
              </a:tr>
            </a:tbl>
          </a:graphicData>
        </a:graphic>
      </p:graphicFrame>
      <p:pic>
        <p:nvPicPr>
          <p:cNvPr id="6" name="Picture 31" descr="Text&#10;&#10;Description automatically generated">
            <a:extLst>
              <a:ext uri="{FF2B5EF4-FFF2-40B4-BE49-F238E27FC236}">
                <a16:creationId xmlns:a16="http://schemas.microsoft.com/office/drawing/2014/main" id="{3A39816A-C28B-42B9-99B5-1A0B05165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3" r="-2127" b="29982"/>
          <a:stretch/>
        </p:blipFill>
        <p:spPr>
          <a:xfrm>
            <a:off x="10601085" y="92188"/>
            <a:ext cx="1493429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60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7FA2-508D-C74A-92FE-100B3E7C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3700" b="1">
                <a:latin typeface="Calibri"/>
                <a:cs typeface="Calibri"/>
              </a:rPr>
              <a:t>Main factors affecting the Rating of Airbnb Listings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6F1E6-39BD-7047-9641-D2A781C0C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Review Scores Communication</a:t>
            </a:r>
            <a:endParaRPr lang="en-US" sz="2400">
              <a:cs typeface="Calibri"/>
            </a:endParaRPr>
          </a:p>
          <a:p>
            <a:r>
              <a:rPr lang="en-US" sz="2400"/>
              <a:t>Review Scores Cleanliness</a:t>
            </a:r>
            <a:endParaRPr lang="en-US" sz="2400">
              <a:cs typeface="Calibri"/>
            </a:endParaRPr>
          </a:p>
          <a:p>
            <a:r>
              <a:rPr lang="en-US" sz="2400"/>
              <a:t>Review Scores Value</a:t>
            </a:r>
            <a:endParaRPr lang="en-US" sz="2400">
              <a:cs typeface="Calibri"/>
            </a:endParaRPr>
          </a:p>
          <a:p>
            <a:r>
              <a:rPr lang="en-US" sz="2400"/>
              <a:t>Review Scores Accuracy</a:t>
            </a:r>
            <a:endParaRPr lang="en-US" sz="2400">
              <a:cs typeface="Calibri"/>
            </a:endParaRPr>
          </a:p>
          <a:p>
            <a:r>
              <a:rPr lang="en-US" sz="2400"/>
              <a:t>Host Neighborhood</a:t>
            </a:r>
            <a:endParaRPr lang="en-US" sz="2400">
              <a:cs typeface="Calibri"/>
            </a:endParaRPr>
          </a:p>
          <a:p>
            <a:r>
              <a:rPr lang="en-US" sz="2400"/>
              <a:t>Host Response Time</a:t>
            </a:r>
            <a:endParaRPr lang="en-US" sz="2400">
              <a:cs typeface="Calibri"/>
            </a:endParaRPr>
          </a:p>
          <a:p>
            <a:r>
              <a:rPr lang="en-US" sz="2400"/>
              <a:t>Host Listings Count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Beds</a:t>
            </a:r>
          </a:p>
          <a:p>
            <a:r>
              <a:rPr lang="en-US" sz="2400"/>
              <a:t>Availability 90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Price</a:t>
            </a:r>
          </a:p>
          <a:p>
            <a:endParaRPr lang="en-US" sz="2400">
              <a:cs typeface="Calibri"/>
            </a:endParaRPr>
          </a:p>
          <a:p>
            <a:endParaRPr lang="en-US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648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F6772-56DE-3E4C-97EC-520A8106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  <a:cs typeface="Calibri"/>
              </a:rPr>
              <a:t>Rating Prediction </a:t>
            </a:r>
            <a:r>
              <a:rPr lang="en-US" b="1" err="1">
                <a:solidFill>
                  <a:srgbClr val="FFFFFF"/>
                </a:solidFill>
                <a:latin typeface="Calibri"/>
                <a:cs typeface="Calibri"/>
              </a:rPr>
              <a:t>SparkML</a:t>
            </a:r>
            <a:r>
              <a:rPr lang="en-US" b="1">
                <a:solidFill>
                  <a:srgbClr val="FFFFFF"/>
                </a:solidFill>
                <a:latin typeface="Calibri"/>
                <a:cs typeface="Calibri"/>
              </a:rPr>
              <a:t> – Databricks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8FF7B06-E907-4C41-BD2A-B95C90E9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232154"/>
            <a:ext cx="5455917" cy="238696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5" descr="Image result for spark logo blue">
            <a:extLst>
              <a:ext uri="{FF2B5EF4-FFF2-40B4-BE49-F238E27FC236}">
                <a16:creationId xmlns:a16="http://schemas.microsoft.com/office/drawing/2014/main" id="{72558A40-5D5D-4C4D-8A56-BAE46DA39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273074"/>
            <a:ext cx="5455917" cy="23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8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43D4-BD13-584A-B94F-DDA0E1D1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" y="147719"/>
            <a:ext cx="5765114" cy="57043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3DB5C-745B-7547-B9B9-A3D0754F501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62891" y="3810712"/>
            <a:ext cx="5816539" cy="2727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30 MB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Time Taken to run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15 minutes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AUC :</a:t>
            </a: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0.9553161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Precision:</a:t>
            </a:r>
            <a:r>
              <a:rPr lang="en-US" sz="2400">
                <a:solidFill>
                  <a:schemeClr val="bg1"/>
                </a:solidFill>
              </a:rPr>
              <a:t> </a:t>
            </a:r>
            <a:r>
              <a:rPr lang="en-US" sz="2400">
                <a:ea typeface="+mn-lt"/>
                <a:cs typeface="+mn-lt"/>
              </a:rPr>
              <a:t>0.966690</a:t>
            </a: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Recall: </a:t>
            </a:r>
            <a:r>
              <a:rPr lang="en-US" sz="2400">
                <a:ea typeface="+mn-lt"/>
                <a:cs typeface="+mn-lt"/>
              </a:rPr>
              <a:t>0.991619</a:t>
            </a:r>
            <a:endParaRPr lang="en-US" sz="2400" b="1">
              <a:cs typeface="Calibri"/>
            </a:endParaRPr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2EF1777F-31A0-48FF-ACFD-DA7F50D53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" t="14428" r="44028"/>
          <a:stretch/>
        </p:blipFill>
        <p:spPr>
          <a:xfrm>
            <a:off x="406045" y="1053589"/>
            <a:ext cx="2085502" cy="3541059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96D135-F779-4AA2-BDA1-C1E38F858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" t="14434" r="73385" b="50304"/>
          <a:stretch/>
        </p:blipFill>
        <p:spPr>
          <a:xfrm>
            <a:off x="405115" y="4751980"/>
            <a:ext cx="3254319" cy="1859406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F6F470-D918-47A8-A8FC-6FE610D6E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134" y="1176094"/>
            <a:ext cx="8298135" cy="2250357"/>
          </a:xfrm>
          <a:prstGeom prst="rect">
            <a:avLst/>
          </a:prstGeom>
        </p:spPr>
      </p:pic>
      <p:pic>
        <p:nvPicPr>
          <p:cNvPr id="8" name="Picture 15" descr="Image result for spark logo blue">
            <a:extLst>
              <a:ext uri="{FF2B5EF4-FFF2-40B4-BE49-F238E27FC236}">
                <a16:creationId xmlns:a16="http://schemas.microsoft.com/office/drawing/2014/main" id="{961CA474-9BD2-43DA-B080-498D3181A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1145" y="77452"/>
            <a:ext cx="1385310" cy="457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030973F-A72E-4108-9632-26BDBEFEB69E}"/>
                  </a:ext>
                </a:extLst>
              </p14:cNvPr>
              <p14:cNvContentPartPr/>
              <p14:nvPr/>
            </p14:nvContentPartPr>
            <p14:xfrm>
              <a:off x="2993081" y="7194378"/>
              <a:ext cx="9524" cy="952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030973F-A72E-4108-9632-26BDBEFEB6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4481" y="4337178"/>
                <a:ext cx="2857200" cy="57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6EC0EB-F6DF-44B5-97BD-E9D31F763B5C}"/>
                  </a:ext>
                </a:extLst>
              </p14:cNvPr>
              <p14:cNvContentPartPr/>
              <p14:nvPr/>
            </p14:nvContentPartPr>
            <p14:xfrm>
              <a:off x="5107983" y="3143422"/>
              <a:ext cx="95250" cy="2857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6EC0EB-F6DF-44B5-97BD-E9D31F763B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52605" y="3022687"/>
                <a:ext cx="205637" cy="269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EED8179-9B4E-42AB-81AC-2138BA2E4015}"/>
                  </a:ext>
                </a:extLst>
              </p14:cNvPr>
              <p14:cNvContentPartPr/>
              <p14:nvPr/>
            </p14:nvContentPartPr>
            <p14:xfrm>
              <a:off x="3616714" y="3143249"/>
              <a:ext cx="1485900" cy="6667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EED8179-9B4E-42AB-81AC-2138BA2E40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2589" y="3037973"/>
                <a:ext cx="1593788" cy="276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EB7A733-79E5-4573-B6AD-E0B4853CFB28}"/>
                  </a:ext>
                </a:extLst>
              </p14:cNvPr>
              <p14:cNvContentPartPr/>
              <p14:nvPr/>
            </p14:nvContentPartPr>
            <p14:xfrm>
              <a:off x="586316" y="6148916"/>
              <a:ext cx="2828925" cy="18097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EB7A733-79E5-4573-B6AD-E0B4853CFB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281" y="6039455"/>
                <a:ext cx="2936635" cy="399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CB286BF-0AB5-4BBA-B0DB-E178AEEB3F85}"/>
                  </a:ext>
                </a:extLst>
              </p14:cNvPr>
              <p14:cNvContentPartPr/>
              <p14:nvPr/>
            </p14:nvContentPartPr>
            <p14:xfrm>
              <a:off x="603249" y="6286131"/>
              <a:ext cx="1209675" cy="5715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CB286BF-0AB5-4BBA-B0DB-E178AEEB3F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9342" y="6180298"/>
                <a:ext cx="1317130" cy="268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980DC8-AFAE-4E87-9FAE-29288FD85355}"/>
                  </a:ext>
                </a:extLst>
              </p14:cNvPr>
              <p14:cNvContentPartPr/>
              <p14:nvPr/>
            </p14:nvContentPartPr>
            <p14:xfrm>
              <a:off x="1754716" y="6216144"/>
              <a:ext cx="1676400" cy="4762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980DC8-AFAE-4E87-9FAE-29288FD8535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00708" y="6098068"/>
                <a:ext cx="1784055" cy="283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24C552-025C-408F-A5BA-E39F7DD9529E}"/>
                  </a:ext>
                </a:extLst>
              </p14:cNvPr>
              <p14:cNvContentPartPr/>
              <p14:nvPr/>
            </p14:nvContentPartPr>
            <p14:xfrm>
              <a:off x="2728382" y="6343649"/>
              <a:ext cx="66675" cy="952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24C552-025C-408F-A5BA-E39F7DD952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4321" y="3486149"/>
                <a:ext cx="174436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83A4DD-A732-4A8D-A6BD-D0BB40B704FA}"/>
                  </a:ext>
                </a:extLst>
              </p14:cNvPr>
              <p14:cNvContentPartPr/>
              <p14:nvPr/>
            </p14:nvContentPartPr>
            <p14:xfrm>
              <a:off x="2863045" y="6284383"/>
              <a:ext cx="542924" cy="381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83A4DD-A732-4A8D-A6BD-D0BB40B704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09076" y="6165320"/>
                <a:ext cx="650501" cy="275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C18B2C-0A93-4466-89E4-54740792C9EF}"/>
                  </a:ext>
                </a:extLst>
              </p14:cNvPr>
              <p14:cNvContentPartPr/>
              <p14:nvPr/>
            </p14:nvContentPartPr>
            <p14:xfrm>
              <a:off x="1578956" y="6284464"/>
              <a:ext cx="1847850" cy="10477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C18B2C-0A93-4466-89E4-54740792C9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24851" y="6174175"/>
                <a:ext cx="1955698" cy="3249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000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6015-10D2-5C4D-958C-F201128D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00" y="161125"/>
            <a:ext cx="7000790" cy="730860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Calibri "/>
              </a:rPr>
              <a:t>Decision Tree Classifier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C9C7D-3477-6E49-82D5-00A8889250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11632" y="3752201"/>
            <a:ext cx="4446316" cy="2727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/>
              <a:t>30 MB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Time Taken to run : </a:t>
            </a:r>
            <a:r>
              <a:rPr lang="en-US" sz="2400">
                <a:ea typeface="+mn-lt"/>
                <a:cs typeface="+mn-lt"/>
              </a:rPr>
              <a:t>25 minutes</a:t>
            </a:r>
          </a:p>
          <a:p>
            <a:pPr marL="342900" indent="-342900">
              <a:buFont typeface="Arial,Sans-Serif" panose="020B0604020202020204" pitchFamily="34" charset="0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AUC :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 0.9585590</a:t>
            </a:r>
          </a:p>
          <a:p>
            <a:pPr marL="342900" indent="-342900">
              <a:buFont typeface="Arial,Sans-Serif" panose="020B0604020202020204" pitchFamily="34" charset="0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Precision: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0.970989</a:t>
            </a:r>
          </a:p>
          <a:p>
            <a:pPr marL="342900" indent="-342900">
              <a:buFont typeface="Arial,Sans-Serif" panose="020B0604020202020204" pitchFamily="34" charset="0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Recall: </a:t>
            </a:r>
            <a:r>
              <a:rPr lang="en-US" sz="2400">
                <a:ea typeface="+mn-lt"/>
                <a:cs typeface="+mn-lt"/>
              </a:rPr>
              <a:t>0.988135</a:t>
            </a:r>
            <a:endParaRPr lang="en-US" sz="2400">
              <a:cs typeface="Calibri"/>
            </a:endParaRPr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0BA12B3A-B5A4-4009-A40F-28E4AF46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74" y="950966"/>
            <a:ext cx="2298898" cy="3253765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987B182-F141-4B3A-B952-9BB8D21B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8" y="4531851"/>
            <a:ext cx="2743200" cy="211863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CD10A9-E48C-4A23-8DD2-A18F0BE9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537" y="1238376"/>
            <a:ext cx="7681692" cy="1789965"/>
          </a:xfrm>
          <a:prstGeom prst="rect">
            <a:avLst/>
          </a:prstGeom>
        </p:spPr>
      </p:pic>
      <p:pic>
        <p:nvPicPr>
          <p:cNvPr id="8" name="Picture 15" descr="Image result for spark logo blue">
            <a:extLst>
              <a:ext uri="{FF2B5EF4-FFF2-40B4-BE49-F238E27FC236}">
                <a16:creationId xmlns:a16="http://schemas.microsoft.com/office/drawing/2014/main" id="{CCB7C88C-ACB1-4C5D-AF04-D24CE6B03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1145" y="77452"/>
            <a:ext cx="1385310" cy="457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AFA712-D9E3-4A22-B1E5-DA2973AFDC22}"/>
                  </a:ext>
                </a:extLst>
              </p14:cNvPr>
              <p14:cNvContentPartPr/>
              <p14:nvPr/>
            </p14:nvContentPartPr>
            <p14:xfrm>
              <a:off x="278101" y="-700817"/>
              <a:ext cx="9525" cy="952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AFA712-D9E3-4A22-B1E5-DA2973AFDC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150649" y="-3558317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50B2C0-E76F-4701-88FF-0A09CC5CEA0D}"/>
                  </a:ext>
                </a:extLst>
              </p14:cNvPr>
              <p14:cNvContentPartPr/>
              <p14:nvPr/>
            </p14:nvContentPartPr>
            <p14:xfrm>
              <a:off x="535516" y="6043082"/>
              <a:ext cx="2305050" cy="10477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50B2C0-E76F-4701-88FF-0A09CC5CEA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1449" y="5932404"/>
                <a:ext cx="2412823" cy="325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25B1EE6-4902-40D0-AA77-3892E2461A5D}"/>
                  </a:ext>
                </a:extLst>
              </p14:cNvPr>
              <p14:cNvContentPartPr/>
              <p14:nvPr/>
            </p14:nvContentPartPr>
            <p14:xfrm>
              <a:off x="789515" y="6219755"/>
              <a:ext cx="2028825" cy="9525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25B1EE6-4902-40D0-AA77-3892E2461A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5490" y="6111516"/>
                <a:ext cx="2136515" cy="311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7CE626D-8DBD-45A8-A511-259C99896037}"/>
                  </a:ext>
                </a:extLst>
              </p14:cNvPr>
              <p14:cNvContentPartPr/>
              <p14:nvPr/>
            </p14:nvContentPartPr>
            <p14:xfrm>
              <a:off x="543438" y="6158670"/>
              <a:ext cx="304800" cy="1143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7CE626D-8DBD-45A8-A511-259C998960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8814" y="6052837"/>
                <a:ext cx="413683" cy="32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2B55F9-5F83-47E7-B96E-8A3EB0A12364}"/>
                  </a:ext>
                </a:extLst>
              </p14:cNvPr>
              <p14:cNvContentPartPr/>
              <p14:nvPr/>
            </p14:nvContentPartPr>
            <p14:xfrm>
              <a:off x="2457449" y="6103316"/>
              <a:ext cx="428625" cy="17145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2B55F9-5F83-47E7-B96E-8A3EB0A123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03960" y="5993646"/>
                <a:ext cx="535246" cy="390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163DFC0-C172-46A8-ADE2-742A0BA798D8}"/>
                  </a:ext>
                </a:extLst>
              </p14:cNvPr>
              <p14:cNvContentPartPr/>
              <p14:nvPr/>
            </p14:nvContentPartPr>
            <p14:xfrm>
              <a:off x="2601383" y="6237816"/>
              <a:ext cx="9525" cy="952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163DFC0-C172-46A8-ADE2-742A0BA798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2633" y="3380316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6A9B6D4-F59F-4DF5-9FF3-30D46A76B3FE}"/>
                  </a:ext>
                </a:extLst>
              </p14:cNvPr>
              <p14:cNvContentPartPr/>
              <p14:nvPr/>
            </p14:nvContentPartPr>
            <p14:xfrm>
              <a:off x="2186516" y="6305549"/>
              <a:ext cx="9525" cy="952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6A9B6D4-F59F-4DF5-9FF3-30D46A76B3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7766" y="3448049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4BB5057-59F7-4755-A09B-FCB178A6EFDB}"/>
                  </a:ext>
                </a:extLst>
              </p14:cNvPr>
              <p14:cNvContentPartPr/>
              <p14:nvPr/>
            </p14:nvContentPartPr>
            <p14:xfrm>
              <a:off x="4955116" y="2808816"/>
              <a:ext cx="9525" cy="952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4BB5057-59F7-4755-A09B-FCB178A6EF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6366" y="-48684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5A0FD8-73AD-48E0-8999-63BF5DFB2EFB}"/>
                  </a:ext>
                </a:extLst>
              </p14:cNvPr>
              <p14:cNvContentPartPr/>
              <p14:nvPr/>
            </p14:nvContentPartPr>
            <p14:xfrm>
              <a:off x="4116916" y="2748817"/>
              <a:ext cx="1476375" cy="28574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5A0FD8-73AD-48E0-8999-63BF5DFB2E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62810" y="2632976"/>
                <a:ext cx="1584226" cy="259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A95FF15-CAC8-4A55-BEB8-C0EECA848FA4}"/>
                  </a:ext>
                </a:extLst>
              </p14:cNvPr>
              <p14:cNvContentPartPr/>
              <p14:nvPr/>
            </p14:nvContentPartPr>
            <p14:xfrm>
              <a:off x="4134652" y="2740411"/>
              <a:ext cx="133350" cy="28574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A95FF15-CAC8-4A55-BEB8-C0EECA848FA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80297" y="2647235"/>
                <a:ext cx="241697" cy="214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B1DB2B8-95F3-42ED-B5DD-65C04C10AC88}"/>
                  </a:ext>
                </a:extLst>
              </p14:cNvPr>
              <p14:cNvContentPartPr/>
              <p14:nvPr/>
            </p14:nvContentPartPr>
            <p14:xfrm>
              <a:off x="4125383" y="2791528"/>
              <a:ext cx="1495425" cy="28574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B1DB2B8-95F3-42ED-B5DD-65C04C10AC8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71358" y="2675687"/>
                <a:ext cx="1603116" cy="2598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343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340C7-7CA9-6E48-B5E3-521578B8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57" y="167165"/>
            <a:ext cx="7752334" cy="631305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kern="1200">
                <a:solidFill>
                  <a:schemeClr val="bg1"/>
                </a:solidFill>
                <a:latin typeface="Calibri"/>
                <a:cs typeface="Calibri"/>
              </a:rPr>
              <a:t>Gradient Boosted Tree Classifier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4D92AA-6CB9-4734-9948-76B7ABDD0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538" r="6912" b="20782"/>
          <a:stretch/>
        </p:blipFill>
        <p:spPr>
          <a:xfrm>
            <a:off x="3560825" y="1265157"/>
            <a:ext cx="8377930" cy="2153354"/>
          </a:xfrm>
          <a:prstGeom prst="rect">
            <a:avLst/>
          </a:prstGeom>
        </p:spPr>
      </p:pic>
      <p:pic>
        <p:nvPicPr>
          <p:cNvPr id="3" name="Picture 15" descr="Image result for spark logo blue">
            <a:extLst>
              <a:ext uri="{FF2B5EF4-FFF2-40B4-BE49-F238E27FC236}">
                <a16:creationId xmlns:a16="http://schemas.microsoft.com/office/drawing/2014/main" id="{C961D15E-D34A-4FC4-AC05-2D6582149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145" y="77452"/>
            <a:ext cx="1385310" cy="457379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15B3AE0-AD18-43EF-8E58-151BC89E525B}"/>
              </a:ext>
            </a:extLst>
          </p:cNvPr>
          <p:cNvSpPr txBox="1">
            <a:spLocks/>
          </p:cNvSpPr>
          <p:nvPr/>
        </p:nvSpPr>
        <p:spPr>
          <a:xfrm>
            <a:off x="3632441" y="3864898"/>
            <a:ext cx="5006924" cy="27279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Sampled File Size: </a:t>
            </a:r>
            <a:r>
              <a:rPr lang="en-US" sz="2400"/>
              <a:t>30 MB</a:t>
            </a:r>
            <a:endParaRPr lang="en-US" sz="2400">
              <a:cs typeface="Calibri"/>
            </a:endParaRPr>
          </a:p>
          <a:p>
            <a:pPr marL="342900" indent="-342900"/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Split Train/Test: </a:t>
            </a:r>
            <a:r>
              <a:rPr lang="en-US" sz="2400">
                <a:ea typeface="+mn-lt"/>
                <a:cs typeface="+mn-lt"/>
              </a:rPr>
              <a:t>70:30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Time Taken to run :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 </a:t>
            </a:r>
            <a:r>
              <a:rPr lang="en-US" sz="2400">
                <a:ea typeface="+mn-lt"/>
                <a:cs typeface="+mn-lt"/>
              </a:rPr>
              <a:t>30 minutes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AUC :</a:t>
            </a:r>
            <a:r>
              <a:rPr lang="en-US" sz="2400" b="1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 0.9585721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Precision:</a:t>
            </a:r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0.970828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Recall:</a:t>
            </a:r>
            <a:r>
              <a:rPr lang="en-US" sz="2400">
                <a:ea typeface="+mn-lt"/>
                <a:cs typeface="+mn-lt"/>
              </a:rPr>
              <a:t> 0.98944</a:t>
            </a:r>
            <a:endParaRPr lang="en-US" sz="2400">
              <a:cs typeface="Calibri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BF1B00A3-B10B-4C42-AC3A-EDB23D3F8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45" t="10837" r="62911" b="6447"/>
          <a:stretch/>
        </p:blipFill>
        <p:spPr>
          <a:xfrm>
            <a:off x="424357" y="1193687"/>
            <a:ext cx="2486747" cy="2837778"/>
          </a:xfrm>
          <a:prstGeom prst="rect">
            <a:avLst/>
          </a:prstGeom>
        </p:spPr>
      </p:pic>
      <p:pic>
        <p:nvPicPr>
          <p:cNvPr id="10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CB905F-47ED-410B-861B-F5971CB4B2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7" t="13333" r="68795" b="50175"/>
          <a:stretch/>
        </p:blipFill>
        <p:spPr>
          <a:xfrm>
            <a:off x="337396" y="4107869"/>
            <a:ext cx="2941937" cy="25633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841373F-4DD3-45A7-9521-6B3C01F679BB}"/>
                  </a:ext>
                </a:extLst>
              </p14:cNvPr>
              <p14:cNvContentPartPr/>
              <p14:nvPr/>
            </p14:nvContentPartPr>
            <p14:xfrm>
              <a:off x="3807801" y="3151717"/>
              <a:ext cx="1600200" cy="47624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841373F-4DD3-45A7-9521-6B3C01F679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3958" y="3052500"/>
                <a:ext cx="1707526" cy="245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760D9A3-B3F7-4937-95D4-D0946E2DAF6C}"/>
                  </a:ext>
                </a:extLst>
              </p14:cNvPr>
              <p14:cNvContentPartPr/>
              <p14:nvPr/>
            </p14:nvContentPartPr>
            <p14:xfrm>
              <a:off x="3871382" y="3050116"/>
              <a:ext cx="9525" cy="9525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760D9A3-B3F7-4937-95D4-D0946E2DAF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42632" y="192616"/>
                <a:ext cx="28575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1B20A4-F5EF-44C3-B85A-5245337DD2A2}"/>
                  </a:ext>
                </a:extLst>
              </p14:cNvPr>
              <p14:cNvContentPartPr/>
              <p14:nvPr/>
            </p14:nvContentPartPr>
            <p14:xfrm>
              <a:off x="3879959" y="3066681"/>
              <a:ext cx="1485900" cy="381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1B20A4-F5EF-44C3-B85A-5245337DD2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6122" y="2947618"/>
                <a:ext cx="1593215" cy="275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45B0EB-E954-4501-8C66-7145F3201B85}"/>
                  </a:ext>
                </a:extLst>
              </p14:cNvPr>
              <p14:cNvContentPartPr/>
              <p14:nvPr/>
            </p14:nvContentPartPr>
            <p14:xfrm>
              <a:off x="476762" y="6029665"/>
              <a:ext cx="2476500" cy="66675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45B0EB-E954-4501-8C66-7145F3201B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2666" y="5926025"/>
                <a:ext cx="2584331" cy="273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B7A311A-94FC-4E84-93DF-86E8009B03EF}"/>
                  </a:ext>
                </a:extLst>
              </p14:cNvPr>
              <p14:cNvContentPartPr/>
              <p14:nvPr/>
            </p14:nvContentPartPr>
            <p14:xfrm>
              <a:off x="757945" y="6241470"/>
              <a:ext cx="2200275" cy="66675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B7A311A-94FC-4E84-93DF-86E8009B03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3920" y="6137290"/>
                <a:ext cx="2307966" cy="2746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228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61AC-2CB6-9047-BBEB-4D37F1F8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94" y="186395"/>
            <a:ext cx="10412830" cy="748357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  <a:ea typeface="+mj-lt"/>
                <a:cs typeface="+mj-lt"/>
              </a:rPr>
              <a:t>Comparison of results of </a:t>
            </a:r>
            <a:r>
              <a:rPr lang="en-US" b="1" err="1">
                <a:solidFill>
                  <a:srgbClr val="FFFFFF"/>
                </a:solidFill>
                <a:latin typeface="Calibri"/>
                <a:ea typeface="+mj-lt"/>
                <a:cs typeface="+mj-lt"/>
              </a:rPr>
              <a:t>SparkML</a:t>
            </a:r>
            <a:r>
              <a:rPr lang="en-US" b="1">
                <a:solidFill>
                  <a:srgbClr val="FFFFFF"/>
                </a:solidFill>
                <a:latin typeface="Calibri"/>
                <a:ea typeface="+mj-lt"/>
                <a:cs typeface="+mj-lt"/>
              </a:rPr>
              <a:t> Algorithms</a:t>
            </a:r>
            <a:endParaRPr lang="en-US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5AD70C-98A3-BC44-BE8D-5800D541E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71856"/>
              </p:ext>
            </p:extLst>
          </p:nvPr>
        </p:nvGraphicFramePr>
        <p:xfrm>
          <a:off x="280147" y="1501588"/>
          <a:ext cx="10090107" cy="46084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01513">
                  <a:extLst>
                    <a:ext uri="{9D8B030D-6E8A-4147-A177-3AD203B41FA5}">
                      <a16:colId xmlns:a16="http://schemas.microsoft.com/office/drawing/2014/main" val="4188459303"/>
                    </a:ext>
                  </a:extLst>
                </a:gridCol>
                <a:gridCol w="2255629">
                  <a:extLst>
                    <a:ext uri="{9D8B030D-6E8A-4147-A177-3AD203B41FA5}">
                      <a16:colId xmlns:a16="http://schemas.microsoft.com/office/drawing/2014/main" val="3552441520"/>
                    </a:ext>
                  </a:extLst>
                </a:gridCol>
                <a:gridCol w="2135138">
                  <a:extLst>
                    <a:ext uri="{9D8B030D-6E8A-4147-A177-3AD203B41FA5}">
                      <a16:colId xmlns:a16="http://schemas.microsoft.com/office/drawing/2014/main" val="2416171880"/>
                    </a:ext>
                  </a:extLst>
                </a:gridCol>
                <a:gridCol w="2797827">
                  <a:extLst>
                    <a:ext uri="{9D8B030D-6E8A-4147-A177-3AD203B41FA5}">
                      <a16:colId xmlns:a16="http://schemas.microsoft.com/office/drawing/2014/main" val="2330177629"/>
                    </a:ext>
                  </a:extLst>
                </a:gridCol>
              </a:tblGrid>
              <a:tr h="1270269"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latin typeface="Calibri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Logistic Regression</a:t>
                      </a:r>
                    </a:p>
                    <a:p>
                      <a:pPr lvl="0" algn="ctr">
                        <a:buNone/>
                      </a:pPr>
                      <a:endParaRPr lang="en-US" sz="2400" b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lt1"/>
                          </a:solidFill>
                          <a:latin typeface="Calibri"/>
                        </a:rPr>
                        <a:t>Decision Tree Classifier</a:t>
                      </a:r>
                      <a:endParaRPr lang="en-US" sz="2400" b="1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2400" b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lt1"/>
                          </a:solidFill>
                          <a:latin typeface="Calibri"/>
                        </a:rPr>
                        <a:t>Gradient Boosted Tree Classifier</a:t>
                      </a:r>
                      <a:endParaRPr lang="en-US" sz="2400" b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26051"/>
                  </a:ext>
                </a:extLst>
              </a:tr>
              <a:tr h="827152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libri"/>
                        </a:rPr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0.9553161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-34290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  <a:latin typeface="Calibri"/>
                          <a:ea typeface="+mn-ea"/>
                          <a:cs typeface="+mn-cs"/>
                        </a:rPr>
                        <a:t>0.9585590</a:t>
                      </a:r>
                      <a:endParaRPr lang="en-US" sz="2400" kern="1200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accent2">
                              <a:lumMod val="75000"/>
                            </a:schemeClr>
                          </a:solidFill>
                          <a:highlight>
                            <a:srgbClr val="00FFFF"/>
                          </a:highlight>
                          <a:latin typeface="Calibri"/>
                        </a:rPr>
                        <a:t>0.9585721</a:t>
                      </a:r>
                      <a:endParaRPr lang="en-US">
                        <a:solidFill>
                          <a:schemeClr val="accent2">
                            <a:lumMod val="75000"/>
                          </a:schemeClr>
                        </a:solidFill>
                        <a:highlight>
                          <a:srgbClr val="00FFFF"/>
                        </a:highlight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614897"/>
                  </a:ext>
                </a:extLst>
              </a:tr>
              <a:tr h="827152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libri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0.966690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0.970989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0.970828</a:t>
                      </a:r>
                      <a:endParaRPr lang="en-US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74883"/>
                  </a:ext>
                </a:extLst>
              </a:tr>
              <a:tr h="85669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libri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0.991619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0.988135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algn="l" defTabSz="914400" rtl="0" eaLnBrk="1" latinLnBrk="0" hangingPunct="1">
                        <a:buNone/>
                      </a:pP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0.98944</a:t>
                      </a:r>
                      <a:endParaRPr lang="en-US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118258"/>
                  </a:ext>
                </a:extLst>
              </a:tr>
              <a:tr h="8271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kern="1200" noProof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libri"/>
                          <a:ea typeface="+mn-ea"/>
                          <a:cs typeface="+mn-cs"/>
                        </a:rPr>
                        <a:t>Time taken to run</a:t>
                      </a:r>
                      <a:endParaRPr lang="en-US" sz="2400" b="1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15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25 minutes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libri"/>
                        </a:rPr>
                        <a:t>30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193056"/>
                  </a:ext>
                </a:extLst>
              </a:tr>
            </a:tbl>
          </a:graphicData>
        </a:graphic>
      </p:graphicFrame>
      <p:pic>
        <p:nvPicPr>
          <p:cNvPr id="3" name="Picture 15" descr="Image result for spark logo blue">
            <a:extLst>
              <a:ext uri="{FF2B5EF4-FFF2-40B4-BE49-F238E27FC236}">
                <a16:creationId xmlns:a16="http://schemas.microsoft.com/office/drawing/2014/main" id="{5CDC08BF-3948-4E4C-9F5A-A55A01BD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399" y="335030"/>
            <a:ext cx="1385310" cy="4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61AC-2CB6-9047-BBEB-4D37F1F8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5" y="90287"/>
            <a:ext cx="6513586" cy="665976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Databricks vs Hadoop Cluster</a:t>
            </a:r>
            <a:endParaRPr lang="en-US">
              <a:solidFill>
                <a:schemeClr val="bg1"/>
              </a:solidFill>
              <a:latin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5AD70C-98A3-BC44-BE8D-5800D541E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179676"/>
              </p:ext>
            </p:extLst>
          </p:nvPr>
        </p:nvGraphicFramePr>
        <p:xfrm>
          <a:off x="324971" y="1311087"/>
          <a:ext cx="11770316" cy="54217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16601">
                  <a:extLst>
                    <a:ext uri="{9D8B030D-6E8A-4147-A177-3AD203B41FA5}">
                      <a16:colId xmlns:a16="http://schemas.microsoft.com/office/drawing/2014/main" val="4188459303"/>
                    </a:ext>
                  </a:extLst>
                </a:gridCol>
                <a:gridCol w="3129706">
                  <a:extLst>
                    <a:ext uri="{9D8B030D-6E8A-4147-A177-3AD203B41FA5}">
                      <a16:colId xmlns:a16="http://schemas.microsoft.com/office/drawing/2014/main" val="3552441520"/>
                    </a:ext>
                  </a:extLst>
                </a:gridCol>
                <a:gridCol w="3138870">
                  <a:extLst>
                    <a:ext uri="{9D8B030D-6E8A-4147-A177-3AD203B41FA5}">
                      <a16:colId xmlns:a16="http://schemas.microsoft.com/office/drawing/2014/main" val="2416171880"/>
                    </a:ext>
                  </a:extLst>
                </a:gridCol>
                <a:gridCol w="2785139">
                  <a:extLst>
                    <a:ext uri="{9D8B030D-6E8A-4147-A177-3AD203B41FA5}">
                      <a16:colId xmlns:a16="http://schemas.microsoft.com/office/drawing/2014/main" val="2330177629"/>
                    </a:ext>
                  </a:extLst>
                </a:gridCol>
              </a:tblGrid>
              <a:tr h="9135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Databricks</a:t>
                      </a:r>
                      <a:r>
                        <a:rPr lang="en-US" sz="2800">
                          <a:solidFill>
                            <a:schemeClr val="bg1"/>
                          </a:solidFill>
                        </a:rPr>
                        <a:t>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800">
                          <a:solidFill>
                            <a:schemeClr val="bg1"/>
                          </a:solidFill>
                        </a:rPr>
                        <a:t>( 1 node)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Logistic Regression</a:t>
                      </a:r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Decision Tree Classifier</a:t>
                      </a:r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/>
                        <a:t>Gradient Boosted Tree Classifier</a:t>
                      </a:r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226051"/>
                  </a:ext>
                </a:extLst>
              </a:tr>
              <a:tr h="468463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  0.9553161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0.9585590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</a:rPr>
                        <a:t>0.9585721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14897"/>
                  </a:ext>
                </a:extLst>
              </a:tr>
              <a:tr h="679271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Precision/Recall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0.966690/ 0.991619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0.970989/ 0.988135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</a:rPr>
                        <a:t>0.970828/</a:t>
                      </a: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0.98944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674883"/>
                  </a:ext>
                </a:extLst>
              </a:tr>
              <a:tr h="468463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 taken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15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25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Calibri"/>
                        </a:rPr>
                        <a:t>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118258"/>
                  </a:ext>
                </a:extLst>
              </a:tr>
              <a:tr h="679271">
                <a:tc>
                  <a:txBody>
                    <a:bodyPr/>
                    <a:lstStyle/>
                    <a:p>
                      <a:pPr marL="0" lvl="0" algn="ctr" rtl="0" eaLnBrk="1" latinLnBrk="0" hangingPunct="1">
                        <a:buNone/>
                      </a:pPr>
                      <a:r>
                        <a:rPr lang="en-US" sz="2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Hadoop Cluster </a:t>
                      </a:r>
                    </a:p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( 3 nodes)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</a:pPr>
                      <a:endParaRPr lang="en-US" sz="240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</a:pPr>
                      <a:endParaRPr lang="en-US" sz="240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</a:pPr>
                      <a:endParaRPr lang="en-US" sz="240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539858"/>
                  </a:ext>
                </a:extLst>
              </a:tr>
              <a:tr h="618506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 0.9504987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0.9590108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0.955631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193056"/>
                  </a:ext>
                </a:extLst>
              </a:tr>
              <a:tr h="828798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Precision/Recall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0.9638829/0.9900703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0.9702456/ 0.9899571</a:t>
                      </a:r>
                      <a:endParaRPr lang="en-US" sz="2400" kern="120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0.9692927/0.988090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59965"/>
                  </a:ext>
                </a:extLst>
              </a:tr>
              <a:tr h="468463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4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 taken to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6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    7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       60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927261"/>
                  </a:ext>
                </a:extLst>
              </a:tr>
            </a:tbl>
          </a:graphicData>
        </a:graphic>
      </p:graphicFrame>
      <p:pic>
        <p:nvPicPr>
          <p:cNvPr id="3" name="Picture 15" descr="Image result for spark logo blue">
            <a:extLst>
              <a:ext uri="{FF2B5EF4-FFF2-40B4-BE49-F238E27FC236}">
                <a16:creationId xmlns:a16="http://schemas.microsoft.com/office/drawing/2014/main" id="{A80A747E-8224-4BA7-BD7F-36992C5C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990" y="88184"/>
            <a:ext cx="1385310" cy="4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30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32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EDC930-AF2E-054B-A3F0-FD0D2DEE5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68" y="885651"/>
            <a:ext cx="3913361" cy="46133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 "/>
              </a:rPr>
              <a:t>Dataset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5411C-5767-A54F-BE81-BCD4C5E36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1478317"/>
            <a:ext cx="6559086" cy="401571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Dataset: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/>
              <a:t>Airbnb Listings, Airbnb Reviews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Total Dataset size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/>
              <a:t> 4GB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Dataset Format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/>
              <a:t> csv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Dataset URLs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: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r>
              <a:rPr lang="en-US" u="sng">
                <a:hlinkClick r:id="rId2"/>
              </a:rPr>
              <a:t>https://public.opendatasoft.com/explore/dataset/airbnb-listings/table/?disjunctive.host_verifications&amp;disjunctive.amenities&amp;disjunctive.features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u="sng">
                <a:hlinkClick r:id="rId3"/>
              </a:rPr>
              <a:t>https://www.kaggle.com/samyukthamurali/airbnb-ratings-dataset?select=airbnb-reviews.csv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57038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09302-A2EC-43DB-BAAA-15A68E4E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GitHub URL</a:t>
            </a:r>
          </a:p>
        </p:txBody>
      </p:sp>
      <p:sp>
        <p:nvSpPr>
          <p:cNvPr id="37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8464-E66D-4977-9485-269AAE9C3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https://github.com/SYSavy/CIS-5560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985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09302-A2EC-43DB-BAAA-15A68E4E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8464-E66D-4977-9485-269AAE9C3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036" y="3510171"/>
            <a:ext cx="9708995" cy="35671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ea typeface="+mn-lt"/>
                <a:cs typeface="+mn-lt"/>
              </a:rPr>
              <a:t>How to choose algorithms for Microsoft Azure Machine Learning   </a:t>
            </a:r>
            <a:r>
              <a:rPr lang="en-US">
                <a:ea typeface="+mn-lt"/>
                <a:cs typeface="+mn-lt"/>
                <a:hlinkClick r:id="rId2"/>
              </a:rPr>
              <a:t>https://docs.microsoft.com/en-us/azure/machinelearning/machine-  learning-algorithm-choice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Regression Analysis Essentials for Machine Learning </a:t>
            </a:r>
            <a:r>
              <a:rPr lang="en-US">
                <a:ea typeface="+mn-lt"/>
                <a:cs typeface="+mn-lt"/>
                <a:hlinkClick r:id="rId3"/>
              </a:rPr>
              <a:t>http://www.sthda.com/english/wiki/regression-analysis-essentials-for-machine-learning</a:t>
            </a:r>
            <a:endParaRPr lang="en-US">
              <a:cs typeface="Calibri"/>
            </a:endParaRPr>
          </a:p>
          <a:p>
            <a:r>
              <a:rPr lang="en-US"/>
              <a:t>Discover Feature Engineering, How to Engineer Features and How to Get Good at It:</a:t>
            </a:r>
            <a:r>
              <a:rPr lang="en-US" b="1"/>
              <a:t> </a:t>
            </a:r>
            <a:r>
              <a:rPr lang="en-US">
                <a:hlinkClick r:id="rId4"/>
              </a:rPr>
              <a:t>https</a:t>
            </a:r>
            <a:r>
              <a:rPr lang="en-US">
                <a:ea typeface="+mn-lt"/>
                <a:cs typeface="+mn-lt"/>
                <a:hlinkClick r:id="rId4"/>
              </a:rPr>
              <a:t>://machinelearningmastery.com/discover-feature-engineering-how-to-engineer-features-and-how-to-get-good-at-it/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 b="1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5147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ank You PNG Images, Free Transparent Thank You Download - KindPNG">
            <a:extLst>
              <a:ext uri="{FF2B5EF4-FFF2-40B4-BE49-F238E27FC236}">
                <a16:creationId xmlns:a16="http://schemas.microsoft.com/office/drawing/2014/main" id="{71FC69F1-F487-4ED9-9A64-9920B3DF2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599440"/>
            <a:ext cx="10911840" cy="570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54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4820A-CEAC-054E-B075-80936D8B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08" y="244285"/>
            <a:ext cx="9688296" cy="1149911"/>
          </a:xfrm>
        </p:spPr>
        <p:txBody>
          <a:bodyPr anchor="b">
            <a:normAutofit/>
          </a:bodyPr>
          <a:lstStyle/>
          <a:p>
            <a:r>
              <a:rPr lang="en-US" sz="4000" b="1" u="sng">
                <a:solidFill>
                  <a:schemeClr val="accent1"/>
                </a:solidFill>
                <a:latin typeface="Calibri"/>
                <a:cs typeface="Calibri"/>
              </a:rPr>
              <a:t>Technical Specifications</a:t>
            </a:r>
            <a:endParaRPr lang="en-US" sz="4000" u="sng">
              <a:solidFill>
                <a:schemeClr val="accent1"/>
              </a:solidFill>
              <a:ea typeface="+mj-lt"/>
              <a:cs typeface="+mj-lt"/>
            </a:endParaRPr>
          </a:p>
          <a:p>
            <a:endParaRPr lang="en-US" sz="4000" b="1">
              <a:latin typeface="Calibri 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CBD7-54FC-7948-B776-BB6E9C580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633" y="1040087"/>
            <a:ext cx="6528237" cy="34543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Azure ML Studio</a:t>
            </a:r>
            <a:endParaRPr lang="en-US" sz="240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Workspace Type :</a:t>
            </a:r>
            <a:r>
              <a:rPr lang="en-US" sz="2400" b="1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Free</a:t>
            </a: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Workspace Storage: </a:t>
            </a:r>
            <a:r>
              <a:rPr lang="en-US" sz="2400">
                <a:ea typeface="+mn-lt"/>
                <a:cs typeface="+mn-lt"/>
              </a:rPr>
              <a:t>10GB</a:t>
            </a: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Nodes :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1</a:t>
            </a: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Region:</a:t>
            </a:r>
            <a:r>
              <a:rPr lang="en-US" sz="2400">
                <a:ea typeface="+mn-lt"/>
                <a:cs typeface="+mn-lt"/>
              </a:rPr>
              <a:t> South Central US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Spark: Databricks Subscription</a:t>
            </a:r>
            <a:endParaRPr lang="en-US" sz="240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Databricks Runtime version: </a:t>
            </a:r>
            <a:r>
              <a:rPr lang="en-US" sz="2400">
                <a:ea typeface="+mn-lt"/>
                <a:cs typeface="+mn-lt"/>
              </a:rPr>
              <a:t>DBR 8.1 (includes Apache  Spark 3.1.1, Scala 2.12)</a:t>
            </a: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Memory: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15.3 GB , 2 cores , 1 DBU, 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Nodes :</a:t>
            </a:r>
            <a:r>
              <a:rPr lang="en-US" sz="2400"/>
              <a:t> 1</a:t>
            </a:r>
            <a:endParaRPr lang="en-US" sz="2400">
              <a:ea typeface="+mn-lt"/>
              <a:cs typeface="+mn-lt"/>
            </a:endParaRP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File System:</a:t>
            </a:r>
            <a:r>
              <a:rPr lang="en-US" sz="2400" b="1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DBFS (Data Bricks File System)</a:t>
            </a:r>
          </a:p>
          <a:p>
            <a:pPr marL="548640" lvl="2" indent="-285750">
              <a:spcBef>
                <a:spcPts val="1200"/>
              </a:spcBef>
              <a:spcAft>
                <a:spcPts val="200"/>
              </a:spcAft>
              <a:buFont typeface="Wingdings,Sans-Serif"/>
              <a:buChar char="§"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Python Version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3.8.6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000" b="1"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4363B058-FBEE-4624-8C4F-44014F97F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1" y="3869974"/>
            <a:ext cx="2743200" cy="1426464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08C0AA-B923-41C5-89D2-91974E40B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62"/>
          <a:stretch/>
        </p:blipFill>
        <p:spPr>
          <a:xfrm>
            <a:off x="269918" y="1389912"/>
            <a:ext cx="2892193" cy="1434011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284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4820A-CEAC-054E-B075-80936D8B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08" y="244285"/>
            <a:ext cx="9688296" cy="1149911"/>
          </a:xfrm>
        </p:spPr>
        <p:txBody>
          <a:bodyPr anchor="b">
            <a:normAutofit/>
          </a:bodyPr>
          <a:lstStyle/>
          <a:p>
            <a:r>
              <a:rPr lang="en-US" sz="4000" b="1" u="sng">
                <a:solidFill>
                  <a:schemeClr val="accent1"/>
                </a:solidFill>
                <a:latin typeface="Calibri"/>
                <a:cs typeface="Calibri"/>
              </a:rPr>
              <a:t>Technical Specifications</a:t>
            </a:r>
            <a:endParaRPr lang="en-US" sz="4000" u="sng">
              <a:solidFill>
                <a:schemeClr val="accent1"/>
              </a:solidFill>
              <a:ea typeface="+mj-lt"/>
              <a:cs typeface="+mj-lt"/>
            </a:endParaRPr>
          </a:p>
          <a:p>
            <a:endParaRPr lang="en-US" sz="4000" b="1">
              <a:latin typeface="Calibri 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59048E-D708-4B97-81A7-963F35F4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658" y="1156433"/>
            <a:ext cx="8135801" cy="617917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 Light"/>
              </a:rPr>
              <a:t>Hadoop Cluster at SCU in Korea</a:t>
            </a:r>
            <a:endParaRPr lang="en-US" sz="24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Cluster version:</a:t>
            </a:r>
            <a:r>
              <a:rPr lang="en-US" b="1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Hadoop 3.1.1.3.1.4.0-315</a:t>
            </a:r>
            <a:endParaRPr lang="en-US">
              <a:cs typeface="Calibri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cs typeface="Calibri"/>
              </a:rPr>
              <a:t>Computing engine:</a:t>
            </a:r>
            <a:r>
              <a:rPr lang="en-US">
                <a:cs typeface="Calibri"/>
              </a:rPr>
              <a:t> Spark, 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cs typeface="Calibri"/>
              </a:rPr>
              <a:t>Nodes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:</a:t>
            </a:r>
            <a:r>
              <a:rPr lang="en-US" b="1"/>
              <a:t> </a:t>
            </a:r>
            <a:r>
              <a:rPr lang="en-US"/>
              <a:t>3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File system :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Hadoop Distributed File System (HDFS)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HDFS Capacity : </a:t>
            </a:r>
            <a:r>
              <a:rPr lang="en-US"/>
              <a:t> 11.7 TB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RAID :</a:t>
            </a:r>
            <a:r>
              <a:rPr lang="en-US" b="1"/>
              <a:t> </a:t>
            </a:r>
            <a:r>
              <a:rPr lang="en-US"/>
              <a:t>24TB/18TB </a:t>
            </a:r>
            <a:endParaRPr lang="en-US">
              <a:ea typeface="+mn-lt"/>
              <a:cs typeface="+mn-lt"/>
            </a:endParaRPr>
          </a:p>
          <a:p>
            <a:pPr marL="571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>
                <a:ea typeface="+mn-lt"/>
                <a:cs typeface="Calibri"/>
              </a:rPr>
              <a:t>       </a:t>
            </a:r>
            <a:r>
              <a:rPr lang="en-US" sz="2400" err="1">
                <a:ea typeface="+mn-lt"/>
                <a:cs typeface="Calibri"/>
              </a:rPr>
              <a:t>PySpark</a:t>
            </a:r>
            <a:r>
              <a:rPr lang="en-US" sz="2400">
                <a:ea typeface="+mn-lt"/>
                <a:cs typeface="Calibri"/>
              </a:rPr>
              <a:t>: </a:t>
            </a:r>
            <a:endParaRPr lang="en-US" sz="2400">
              <a:ea typeface="+mn-lt"/>
              <a:cs typeface="+mn-lt"/>
            </a:endParaRPr>
          </a:p>
          <a:p>
            <a:pPr marL="742950" lvl="1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ea typeface="+mn-lt"/>
                <a:cs typeface="Calibri"/>
              </a:rPr>
              <a:t>Python version:</a:t>
            </a:r>
            <a:r>
              <a:rPr lang="en-US">
                <a:ea typeface="+mn-lt"/>
                <a:cs typeface="Calibri"/>
              </a:rPr>
              <a:t> 2.7.5</a:t>
            </a:r>
            <a:endParaRPr lang="en-US">
              <a:ea typeface="+mn-lt"/>
              <a:cs typeface="+mn-lt"/>
            </a:endParaRPr>
          </a:p>
          <a:p>
            <a:pPr marL="742950" lvl="1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ea typeface="Lato" panose="020F0502020204030203" pitchFamily="34" charset="0"/>
                <a:cs typeface="Calibri"/>
              </a:rPr>
              <a:t>Spark version:</a:t>
            </a:r>
            <a:r>
              <a:rPr lang="en-US">
                <a:ea typeface="Lato" panose="020F0502020204030203" pitchFamily="34" charset="0"/>
                <a:cs typeface="Calibri"/>
              </a:rPr>
              <a:t> 2.3.2.3.1.4.0-315 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ea typeface="Lato" panose="020F0502020204030203" pitchFamily="34" charset="0"/>
                <a:cs typeface="Calibri"/>
              </a:rPr>
              <a:t>Apache Hive version :</a:t>
            </a:r>
            <a:r>
              <a:rPr lang="en-US" b="1">
                <a:ea typeface="Lato" panose="020F0502020204030203" pitchFamily="34" charset="0"/>
                <a:cs typeface="Calibri"/>
              </a:rPr>
              <a:t> </a:t>
            </a:r>
            <a:r>
              <a:rPr lang="en-US">
                <a:ea typeface="Lato" panose="020F0502020204030203" pitchFamily="34" charset="0"/>
                <a:cs typeface="Calibri"/>
              </a:rPr>
              <a:t> version 3.1.0.3.1.4.0-315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No. of CPU cores:</a:t>
            </a:r>
            <a:r>
              <a:rPr lang="en-US">
                <a:ea typeface="+mn-lt"/>
                <a:cs typeface="+mn-lt"/>
              </a:rPr>
              <a:t> 48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ea typeface="+mn-lt"/>
                <a:cs typeface="Calibri"/>
              </a:rPr>
              <a:t>CPU Clock Speed: </a:t>
            </a:r>
            <a:r>
              <a:rPr lang="en-US">
                <a:ea typeface="+mn-lt"/>
                <a:cs typeface="Calibri"/>
              </a:rPr>
              <a:t>842.230 MHz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ea typeface="Lato" panose="020F0502020204030203" pitchFamily="34" charset="0"/>
                <a:cs typeface="Calibri"/>
              </a:rPr>
              <a:t>Memory: </a:t>
            </a:r>
            <a:r>
              <a:rPr lang="en-US">
                <a:ea typeface="Lato" panose="020F0502020204030203" pitchFamily="34" charset="0"/>
                <a:cs typeface="Calibri"/>
              </a:rPr>
              <a:t>192GB</a:t>
            </a:r>
            <a:r>
              <a:rPr lang="en-US">
                <a:ea typeface="+mn-lt"/>
                <a:cs typeface="+mn-lt"/>
              </a:rPr>
              <a:t>  </a:t>
            </a: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None/>
            </a:pPr>
            <a:endParaRPr lang="en-US">
              <a:solidFill>
                <a:schemeClr val="bg1"/>
              </a:solidFill>
              <a:ea typeface="Lato" panose="020F0502020204030203" pitchFamily="34" charset="0"/>
              <a:cs typeface="Calibri"/>
            </a:endParaRP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None/>
            </a:pPr>
            <a:endParaRPr lang="en-US">
              <a:solidFill>
                <a:schemeClr val="tx2"/>
              </a:solidFill>
              <a:highlight>
                <a:srgbClr val="FFFF00"/>
              </a:highlight>
              <a:ea typeface="Lato" panose="020F0502020204030203" pitchFamily="34" charset="0"/>
              <a:cs typeface="Calibri" panose="020F0502020204030204"/>
            </a:endParaRPr>
          </a:p>
          <a:p>
            <a:pPr marL="91440" lvl="1" indent="-27432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endParaRPr lang="en-US" sz="500">
              <a:solidFill>
                <a:schemeClr val="tx2"/>
              </a:solidFill>
            </a:endParaRPr>
          </a:p>
        </p:txBody>
      </p:sp>
      <p:pic>
        <p:nvPicPr>
          <p:cNvPr id="10" name="Picture 4" descr="Text&#10;&#10;Description automatically generated">
            <a:extLst>
              <a:ext uri="{FF2B5EF4-FFF2-40B4-BE49-F238E27FC236}">
                <a16:creationId xmlns:a16="http://schemas.microsoft.com/office/drawing/2014/main" id="{501DA3DD-26AB-4137-A98D-66C035570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04" y="1271927"/>
            <a:ext cx="3420501" cy="1271194"/>
          </a:xfrm>
          <a:prstGeom prst="rect">
            <a:avLst/>
          </a:prstGeom>
        </p:spPr>
      </p:pic>
      <p:pic>
        <p:nvPicPr>
          <p:cNvPr id="12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3FB854B9-45D3-459D-B387-01D22DAA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89" y="4046727"/>
            <a:ext cx="4126005" cy="14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4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4820A-CEAC-054E-B075-80936D8B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 "/>
              </a:rPr>
              <a:t>Machine Learning Algorithms Used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CBD7-54FC-7948-B776-BB6E9C580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08" y="1715456"/>
            <a:ext cx="10983870" cy="491721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200" b="1" u="sng">
                <a:solidFill>
                  <a:schemeClr val="accent2">
                    <a:lumMod val="75000"/>
                  </a:schemeClr>
                </a:solidFill>
              </a:rPr>
              <a:t>Price Prediction</a:t>
            </a:r>
          </a:p>
          <a:p>
            <a:pPr marL="0" indent="0">
              <a:buNone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Azure ML Studio: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/>
              <a:t>Decision Forest Regression</a:t>
            </a:r>
            <a:endParaRPr lang="en-US">
              <a:cs typeface="Calibri"/>
            </a:endParaRPr>
          </a:p>
          <a:p>
            <a:r>
              <a:rPr lang="en-US"/>
              <a:t>Boosted Decision Tree Regression</a:t>
            </a:r>
            <a:endParaRPr lang="en-US">
              <a:cs typeface="Calibri"/>
            </a:endParaRPr>
          </a:p>
          <a:p>
            <a:r>
              <a:rPr lang="en-US"/>
              <a:t>Bayesian Linear Regression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 err="1">
                <a:solidFill>
                  <a:schemeClr val="accent1">
                    <a:lumMod val="75000"/>
                  </a:schemeClr>
                </a:solidFill>
              </a:rPr>
              <a:t>SparkML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: 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/>
              <a:t>Gradient Boosted Tree Regression</a:t>
            </a:r>
            <a:endParaRPr lang="en-US">
              <a:cs typeface="Calibri"/>
            </a:endParaRPr>
          </a:p>
          <a:p>
            <a:r>
              <a:rPr lang="en-US"/>
              <a:t>Decision Tree Regression</a:t>
            </a:r>
            <a:endParaRPr lang="en-US">
              <a:cs typeface="Calibri"/>
            </a:endParaRPr>
          </a:p>
          <a:p>
            <a:r>
              <a:rPr lang="en-US"/>
              <a:t>Random Forest Regression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164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BA69F-DE3E-B241-B07E-17CD4ADD4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  <a:cs typeface="Calibri"/>
              </a:rPr>
              <a:t>Machine Learning Algorithms Used</a:t>
            </a:r>
            <a:r>
              <a:rPr lang="en-US" sz="4000" b="1">
                <a:solidFill>
                  <a:srgbClr val="FFFFFF"/>
                </a:solidFill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30820-0C1F-2D43-842C-E10CFD501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1713985"/>
            <a:ext cx="10970649" cy="48538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u="sng">
                <a:solidFill>
                  <a:schemeClr val="accent2">
                    <a:lumMod val="75000"/>
                  </a:schemeClr>
                </a:solidFill>
              </a:rPr>
              <a:t>Rating Prediction</a:t>
            </a:r>
            <a:endParaRPr lang="en-US" sz="320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Azure ML Studio: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/>
              <a:t>Two-class Logistic Regression</a:t>
            </a:r>
            <a:endParaRPr lang="en-US">
              <a:cs typeface="Calibri"/>
            </a:endParaRPr>
          </a:p>
          <a:p>
            <a:r>
              <a:rPr lang="en-US"/>
              <a:t>Two-class Decision Forest </a:t>
            </a:r>
            <a:endParaRPr lang="en-US">
              <a:cs typeface="Calibri"/>
            </a:endParaRPr>
          </a:p>
          <a:p>
            <a:r>
              <a:rPr lang="en-US"/>
              <a:t>Two-class Boosted Decision Tree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Spark ML: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/>
              <a:t>Logistic Regression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Decision Tree Classifier</a:t>
            </a:r>
          </a:p>
          <a:p>
            <a:r>
              <a:rPr lang="en-US">
                <a:cs typeface="Calibri"/>
              </a:rPr>
              <a:t>Gradient Boosted Tree Classifier</a:t>
            </a:r>
          </a:p>
        </p:txBody>
      </p:sp>
    </p:spTree>
    <p:extLst>
      <p:ext uri="{BB962C8B-B14F-4D97-AF65-F5344CB8AC3E}">
        <p14:creationId xmlns:p14="http://schemas.microsoft.com/office/powerpoint/2010/main" val="304368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E9EB-73F4-4920-B500-0E50E4BC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421" y="-289"/>
            <a:ext cx="2623941" cy="837633"/>
          </a:xfrm>
        </p:spPr>
        <p:txBody>
          <a:bodyPr>
            <a:normAutofit/>
          </a:bodyPr>
          <a:lstStyle/>
          <a:p>
            <a:r>
              <a:rPr lang="en-US" b="1" u="sng">
                <a:solidFill>
                  <a:schemeClr val="accent2">
                    <a:lumMod val="75000"/>
                  </a:schemeClr>
                </a:solidFill>
                <a:latin typeface="Calibri"/>
                <a:cs typeface="Calibri Light"/>
              </a:rPr>
              <a:t>Flowchart</a:t>
            </a:r>
          </a:p>
        </p:txBody>
      </p:sp>
      <p:pic>
        <p:nvPicPr>
          <p:cNvPr id="4" name="Picture 4" descr="Metallic database icon vector drawing | Free SVG">
            <a:extLst>
              <a:ext uri="{FF2B5EF4-FFF2-40B4-BE49-F238E27FC236}">
                <a16:creationId xmlns:a16="http://schemas.microsoft.com/office/drawing/2014/main" id="{8A37B1C7-1DD1-47C1-9921-F737E6D36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581" y="198438"/>
            <a:ext cx="954088" cy="962026"/>
          </a:xfr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D65CA58-8776-41FF-8F08-1D5FB70F6E20}"/>
              </a:ext>
            </a:extLst>
          </p:cNvPr>
          <p:cNvSpPr/>
          <p:nvPr/>
        </p:nvSpPr>
        <p:spPr>
          <a:xfrm rot="5400000">
            <a:off x="1370547" y="1433363"/>
            <a:ext cx="650874" cy="218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ED69B6-BEDD-4013-8F87-A2477CEEBA85}"/>
              </a:ext>
            </a:extLst>
          </p:cNvPr>
          <p:cNvSpPr/>
          <p:nvPr/>
        </p:nvSpPr>
        <p:spPr>
          <a:xfrm>
            <a:off x="892175" y="1995488"/>
            <a:ext cx="1912937" cy="83343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Feature Engineering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EEFA9D-DDC6-477C-BB45-71DDB2C1F96B}"/>
              </a:ext>
            </a:extLst>
          </p:cNvPr>
          <p:cNvSpPr/>
          <p:nvPr/>
        </p:nvSpPr>
        <p:spPr>
          <a:xfrm>
            <a:off x="967378" y="3824067"/>
            <a:ext cx="1658937" cy="91281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Split Dataset</a:t>
            </a:r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A6CDCCA-1B5D-4994-BDDD-27B8D7689776}"/>
              </a:ext>
            </a:extLst>
          </p:cNvPr>
          <p:cNvSpPr/>
          <p:nvPr/>
        </p:nvSpPr>
        <p:spPr>
          <a:xfrm rot="5400000">
            <a:off x="1301832" y="3210842"/>
            <a:ext cx="776079" cy="245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9" descr="Table with solid fill">
            <a:extLst>
              <a:ext uri="{FF2B5EF4-FFF2-40B4-BE49-F238E27FC236}">
                <a16:creationId xmlns:a16="http://schemas.microsoft.com/office/drawing/2014/main" id="{715FB714-5E6B-4171-893C-404B8384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1862" y="3813175"/>
            <a:ext cx="914400" cy="914400"/>
          </a:xfrm>
          <a:prstGeom prst="rect">
            <a:avLst/>
          </a:prstGeom>
        </p:spPr>
      </p:pic>
      <p:pic>
        <p:nvPicPr>
          <p:cNvPr id="11" name="Graphic 9" descr="Table with solid fill">
            <a:extLst>
              <a:ext uri="{FF2B5EF4-FFF2-40B4-BE49-F238E27FC236}">
                <a16:creationId xmlns:a16="http://schemas.microsoft.com/office/drawing/2014/main" id="{9DFD5B4C-B870-4217-A75D-E778F3501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4550" y="5027611"/>
            <a:ext cx="914400" cy="9144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359CE2-3642-4484-AC20-B2B8863E8072}"/>
              </a:ext>
            </a:extLst>
          </p:cNvPr>
          <p:cNvSpPr/>
          <p:nvPr/>
        </p:nvSpPr>
        <p:spPr>
          <a:xfrm>
            <a:off x="4694238" y="3829050"/>
            <a:ext cx="1643062" cy="1373186"/>
          </a:xfrm>
          <a:prstGeom prst="roundRect">
            <a:avLst/>
          </a:prstGeom>
          <a:solidFill>
            <a:srgbClr val="00206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Build Model</a:t>
            </a:r>
            <a:endParaRPr lang="en-US"/>
          </a:p>
        </p:txBody>
      </p:sp>
      <p:pic>
        <p:nvPicPr>
          <p:cNvPr id="13" name="Graphic 13" descr="Gears with solid fill">
            <a:extLst>
              <a:ext uri="{FF2B5EF4-FFF2-40B4-BE49-F238E27FC236}">
                <a16:creationId xmlns:a16="http://schemas.microsoft.com/office/drawing/2014/main" id="{4563439D-A51C-49E6-91A4-0FA06DDF2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73675" y="4606925"/>
            <a:ext cx="604838" cy="5889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E2915A83-EFD8-4B8A-A5A0-85B4C985756C}"/>
              </a:ext>
            </a:extLst>
          </p:cNvPr>
          <p:cNvSpPr/>
          <p:nvPr/>
        </p:nvSpPr>
        <p:spPr>
          <a:xfrm>
            <a:off x="6464045" y="4383796"/>
            <a:ext cx="1204355" cy="267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2739FC5-1BEE-40F2-B3B4-3BE3F5989616}"/>
              </a:ext>
            </a:extLst>
          </p:cNvPr>
          <p:cNvSpPr/>
          <p:nvPr/>
        </p:nvSpPr>
        <p:spPr>
          <a:xfrm>
            <a:off x="7750110" y="3884547"/>
            <a:ext cx="1214437" cy="1214437"/>
          </a:xfrm>
          <a:prstGeom prst="cub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Model</a:t>
            </a:r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73B73B0-442F-47C9-8C8F-51689F1ADBBE}"/>
              </a:ext>
            </a:extLst>
          </p:cNvPr>
          <p:cNvSpPr/>
          <p:nvPr/>
        </p:nvSpPr>
        <p:spPr>
          <a:xfrm>
            <a:off x="4307421" y="5580736"/>
            <a:ext cx="3775874" cy="257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1BB679A8-DF45-41FC-B033-85838791578B}"/>
              </a:ext>
            </a:extLst>
          </p:cNvPr>
          <p:cNvSpPr/>
          <p:nvPr/>
        </p:nvSpPr>
        <p:spPr>
          <a:xfrm>
            <a:off x="7901559" y="5090858"/>
            <a:ext cx="261937" cy="4762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A387BDB3-0158-4E67-84AC-CBC0D31B9CD2}"/>
              </a:ext>
            </a:extLst>
          </p:cNvPr>
          <p:cNvSpPr/>
          <p:nvPr/>
        </p:nvSpPr>
        <p:spPr>
          <a:xfrm>
            <a:off x="8239799" y="3249358"/>
            <a:ext cx="236329" cy="579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4" descr="Lightbulb with solid fill">
            <a:extLst>
              <a:ext uri="{FF2B5EF4-FFF2-40B4-BE49-F238E27FC236}">
                <a16:creationId xmlns:a16="http://schemas.microsoft.com/office/drawing/2014/main" id="{8047FB31-01DD-4358-B789-F4397FCA31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0987" y="2281238"/>
            <a:ext cx="914400" cy="914400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DBB7ABDF-D0F6-43BE-914D-57207E3F8691}"/>
              </a:ext>
            </a:extLst>
          </p:cNvPr>
          <p:cNvSpPr/>
          <p:nvPr/>
        </p:nvSpPr>
        <p:spPr>
          <a:xfrm>
            <a:off x="8211988" y="1609366"/>
            <a:ext cx="214081" cy="668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6" descr="Magnifying glass with solid fill">
            <a:extLst>
              <a:ext uri="{FF2B5EF4-FFF2-40B4-BE49-F238E27FC236}">
                <a16:creationId xmlns:a16="http://schemas.microsoft.com/office/drawing/2014/main" id="{3B61EBE7-3132-476E-833B-D21112BCC6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72425" y="852488"/>
            <a:ext cx="914400" cy="914400"/>
          </a:xfrm>
          <a:prstGeom prst="rect">
            <a:avLst/>
          </a:prstGeom>
        </p:spPr>
      </p:pic>
      <p:pic>
        <p:nvPicPr>
          <p:cNvPr id="27" name="Graphic 27" descr="Thumbs up sign with solid fill">
            <a:extLst>
              <a:ext uri="{FF2B5EF4-FFF2-40B4-BE49-F238E27FC236}">
                <a16:creationId xmlns:a16="http://schemas.microsoft.com/office/drawing/2014/main" id="{EECB16FC-C92A-4CC9-8411-2681E32298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90626" y="795361"/>
            <a:ext cx="914400" cy="914400"/>
          </a:xfrm>
          <a:prstGeom prst="rect">
            <a:avLst/>
          </a:prstGeom>
        </p:spPr>
      </p:pic>
      <p:pic>
        <p:nvPicPr>
          <p:cNvPr id="28" name="Graphic 28" descr="Thumbs Down with solid fill">
            <a:extLst>
              <a:ext uri="{FF2B5EF4-FFF2-40B4-BE49-F238E27FC236}">
                <a16:creationId xmlns:a16="http://schemas.microsoft.com/office/drawing/2014/main" id="{C8F6DC21-7F4E-4852-BCF2-B4D6B822BF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80237" y="947738"/>
            <a:ext cx="914400" cy="914400"/>
          </a:xfrm>
          <a:prstGeom prst="rect">
            <a:avLst/>
          </a:prstGeom>
        </p:spPr>
      </p:pic>
      <p:sp>
        <p:nvSpPr>
          <p:cNvPr id="29" name="Arrow: Left 28">
            <a:extLst>
              <a:ext uri="{FF2B5EF4-FFF2-40B4-BE49-F238E27FC236}">
                <a16:creationId xmlns:a16="http://schemas.microsoft.com/office/drawing/2014/main" id="{7139A2AD-EB74-4293-8D65-52C6222F72DA}"/>
              </a:ext>
            </a:extLst>
          </p:cNvPr>
          <p:cNvSpPr/>
          <p:nvPr/>
        </p:nvSpPr>
        <p:spPr>
          <a:xfrm>
            <a:off x="1794421" y="1226120"/>
            <a:ext cx="5106187" cy="2593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1DDD5D-73D2-43CF-B3D2-CCA3E04B9512}"/>
              </a:ext>
            </a:extLst>
          </p:cNvPr>
          <p:cNvSpPr/>
          <p:nvPr/>
        </p:nvSpPr>
        <p:spPr>
          <a:xfrm>
            <a:off x="3471863" y="3249612"/>
            <a:ext cx="1047749" cy="4841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Train Data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873B85-FAB7-4F85-B937-9D1E3DC29D6A}"/>
              </a:ext>
            </a:extLst>
          </p:cNvPr>
          <p:cNvSpPr/>
          <p:nvPr/>
        </p:nvSpPr>
        <p:spPr>
          <a:xfrm>
            <a:off x="3376611" y="5948363"/>
            <a:ext cx="928687" cy="5318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Test Data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ED3E0C-7A5D-4237-B9A4-2BF3F4B47FBA}"/>
              </a:ext>
            </a:extLst>
          </p:cNvPr>
          <p:cNvSpPr/>
          <p:nvPr/>
        </p:nvSpPr>
        <p:spPr>
          <a:xfrm>
            <a:off x="8821737" y="2487612"/>
            <a:ext cx="1555749" cy="40481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Prediction</a:t>
            </a:r>
            <a:endParaRPr lang="en-US"/>
          </a:p>
        </p:txBody>
      </p:sp>
      <p:pic>
        <p:nvPicPr>
          <p:cNvPr id="34" name="Graphic 34" descr="Cube with solid fill">
            <a:extLst>
              <a:ext uri="{FF2B5EF4-FFF2-40B4-BE49-F238E27FC236}">
                <a16:creationId xmlns:a16="http://schemas.microsoft.com/office/drawing/2014/main" id="{684F4DAD-87F6-44C8-B5D2-6A5199A991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22501" y="852545"/>
            <a:ext cx="914400" cy="914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9F03FF6-161F-4FA6-A6CD-F477CF422B4C}"/>
              </a:ext>
            </a:extLst>
          </p:cNvPr>
          <p:cNvSpPr/>
          <p:nvPr/>
        </p:nvSpPr>
        <p:spPr>
          <a:xfrm>
            <a:off x="10801420" y="1003358"/>
            <a:ext cx="1291668" cy="6136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Successful Model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226F6-3BB2-4151-B9AA-FFA67064D568}"/>
              </a:ext>
            </a:extLst>
          </p:cNvPr>
          <p:cNvSpPr/>
          <p:nvPr/>
        </p:nvSpPr>
        <p:spPr>
          <a:xfrm>
            <a:off x="159723" y="534466"/>
            <a:ext cx="1021793" cy="4103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Data</a:t>
            </a:r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4DF90B0-3737-4CB6-9DEE-DD5687BE409C}"/>
              </a:ext>
            </a:extLst>
          </p:cNvPr>
          <p:cNvSpPr/>
          <p:nvPr/>
        </p:nvSpPr>
        <p:spPr>
          <a:xfrm>
            <a:off x="2670036" y="4176726"/>
            <a:ext cx="856554" cy="25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8DA22E3-563D-47E7-90F3-BA44B9892D84}"/>
              </a:ext>
            </a:extLst>
          </p:cNvPr>
          <p:cNvSpPr/>
          <p:nvPr/>
        </p:nvSpPr>
        <p:spPr>
          <a:xfrm rot="2040000">
            <a:off x="2323265" y="4801673"/>
            <a:ext cx="1195839" cy="200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ACEEE14-1DE7-4912-9805-E03D05CFF146}"/>
              </a:ext>
            </a:extLst>
          </p:cNvPr>
          <p:cNvSpPr/>
          <p:nvPr/>
        </p:nvSpPr>
        <p:spPr>
          <a:xfrm>
            <a:off x="4301801" y="4178812"/>
            <a:ext cx="400467" cy="166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36D5B2-5187-41B9-AD65-3CCCA7D902CE}"/>
              </a:ext>
            </a:extLst>
          </p:cNvPr>
          <p:cNvSpPr/>
          <p:nvPr/>
        </p:nvSpPr>
        <p:spPr>
          <a:xfrm>
            <a:off x="7815006" y="435217"/>
            <a:ext cx="1010669" cy="41593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Evaluate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13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1699</Words>
  <Application>Microsoft Office PowerPoint</Application>
  <PresentationFormat>Widescreen</PresentationFormat>
  <Paragraphs>386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Arial,Sans-Serif</vt:lpstr>
      <vt:lpstr>Calibri</vt:lpstr>
      <vt:lpstr>Calibri </vt:lpstr>
      <vt:lpstr>Calibri Light</vt:lpstr>
      <vt:lpstr>Tw Cen MT</vt:lpstr>
      <vt:lpstr>Wingdings</vt:lpstr>
      <vt:lpstr>Wingdings,Sans-Serif</vt:lpstr>
      <vt:lpstr>Office Theme</vt:lpstr>
      <vt:lpstr>Predicting Airbnb Listing Price and Rating </vt:lpstr>
      <vt:lpstr>Need For Predicting Airbnb Listing Price</vt:lpstr>
      <vt:lpstr>Need For Predicting Airbnb Property Rating</vt:lpstr>
      <vt:lpstr>Dataset Details</vt:lpstr>
      <vt:lpstr>Technical Specifications </vt:lpstr>
      <vt:lpstr>Technical Specifications </vt:lpstr>
      <vt:lpstr>Machine Learning Algorithms Used </vt:lpstr>
      <vt:lpstr>Machine Learning Algorithms Used </vt:lpstr>
      <vt:lpstr>Flowchart</vt:lpstr>
      <vt:lpstr>Hive Sentiment Analysis</vt:lpstr>
      <vt:lpstr>Price Prediction: Decision Forest Regression</vt:lpstr>
      <vt:lpstr>Decision Forest Regression</vt:lpstr>
      <vt:lpstr>Price Prediction : Boosted Decision Tree Regression</vt:lpstr>
      <vt:lpstr>Boosted Decision Tree Regression</vt:lpstr>
      <vt:lpstr>Price Prediction : Bayesian Linear Regression</vt:lpstr>
      <vt:lpstr>Bayesian Linear Regression</vt:lpstr>
      <vt:lpstr>AzureML Results Comparison</vt:lpstr>
      <vt:lpstr>Main factors affecting the price of Airbnb Listings</vt:lpstr>
      <vt:lpstr>Price Prediction SparkML – Databricks     </vt:lpstr>
      <vt:lpstr>Price prediction: Random Forest Regression</vt:lpstr>
      <vt:lpstr>Price prediction: Decision Tree Regression</vt:lpstr>
      <vt:lpstr>Price Prediction: Gradient Boosted Tree Regression</vt:lpstr>
      <vt:lpstr>Comparison of Results of SparkML Algorithms</vt:lpstr>
      <vt:lpstr>Databricks vs Hadoop Cluster</vt:lpstr>
      <vt:lpstr>Airbnb Rating Prediction</vt:lpstr>
      <vt:lpstr>Rating Prediction-Two-class Logistic Regression </vt:lpstr>
      <vt:lpstr>Two-class Logistic Regression</vt:lpstr>
      <vt:lpstr>Rating Prediction–Two-class Decision Forest</vt:lpstr>
      <vt:lpstr>Two-class Decision Forest</vt:lpstr>
      <vt:lpstr>Rating Prediction –Two-class Boosted Decision Tree</vt:lpstr>
      <vt:lpstr>Two-class Boosted Decision Tree</vt:lpstr>
      <vt:lpstr>AzureML Results Comparison</vt:lpstr>
      <vt:lpstr>Main factors affecting the Rating of Airbnb Listings</vt:lpstr>
      <vt:lpstr>Rating Prediction SparkML – Databricks</vt:lpstr>
      <vt:lpstr>Logistic Regression</vt:lpstr>
      <vt:lpstr>Decision Tree Classifier</vt:lpstr>
      <vt:lpstr>Gradient Boosted Tree Classifier</vt:lpstr>
      <vt:lpstr>Comparison of results of SparkML Algorithms</vt:lpstr>
      <vt:lpstr>Databricks vs Hadoop Cluster</vt:lpstr>
      <vt:lpstr>GitHub URL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Airbnb Price and Rating</dc:title>
  <dc:creator>Santhosh Babu Ramnath</dc:creator>
  <cp:lastModifiedBy>Savita Yadav</cp:lastModifiedBy>
  <cp:revision>2</cp:revision>
  <dcterms:created xsi:type="dcterms:W3CDTF">2021-05-05T02:18:35Z</dcterms:created>
  <dcterms:modified xsi:type="dcterms:W3CDTF">2021-05-10T07:43:25Z</dcterms:modified>
</cp:coreProperties>
</file>